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1" r:id="rId3"/>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0206" y="685800"/>
            <a:ext cx="60975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1" name="Shape 111"/>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12" name="Shape 112"/>
          <p:cNvSpPr txBox="1"/>
          <p:nvPr>
            <p:ph idx="11" type="ftr"/>
          </p:nvPr>
        </p:nvSpPr>
        <p:spPr>
          <a:xfrm>
            <a:off x="-1" y="8747999"/>
            <a:ext cx="6309000" cy="3945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GB" sz="1000" u="none" cap="none" strike="noStrike">
                <a:solidFill>
                  <a:schemeClr val="dk1"/>
                </a:solidFill>
                <a:latin typeface="Calibri"/>
                <a:ea typeface="Calibri"/>
                <a:cs typeface="Calibri"/>
                <a:sym typeface="Calibri"/>
              </a:rPr>
              <a:t>© Software University Foundation – </a:t>
            </a:r>
            <a:r>
              <a:rPr b="0" i="0" lang="en-GB" sz="1000" u="sng" cap="none" strike="noStrike">
                <a:solidFill>
                  <a:schemeClr val="hlink"/>
                </a:solidFill>
                <a:latin typeface="Calibri"/>
                <a:ea typeface="Calibri"/>
                <a:cs typeface="Calibri"/>
                <a:sym typeface="Calibri"/>
                <a:hlinkClick r:id="rId2"/>
              </a:rPr>
              <a:t>http://softuni.org</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000" u="none" cap="none" strike="noStrike">
                <a:solidFill>
                  <a:schemeClr val="dk1"/>
                </a:solidFill>
                <a:latin typeface="Calibri"/>
                <a:ea typeface="Calibri"/>
                <a:cs typeface="Calibri"/>
                <a:sym typeface="Calibri"/>
              </a:rPr>
              <a:t>This work is licensed under the </a:t>
            </a:r>
            <a:r>
              <a:rPr b="0" i="0" lang="en-GB" sz="1000" u="sng" cap="none" strike="noStrike">
                <a:solidFill>
                  <a:schemeClr val="hlink"/>
                </a:solidFill>
                <a:latin typeface="Calibri"/>
                <a:ea typeface="Calibri"/>
                <a:cs typeface="Calibri"/>
                <a:sym typeface="Calibri"/>
                <a:hlinkClick r:id="rId3"/>
              </a:rPr>
              <a:t>Creative Commons Attribution-NonCommercial-ShareAlike</a:t>
            </a:r>
            <a:r>
              <a:rPr b="0" i="0" lang="en-GB" sz="1000" u="none" cap="none" strike="noStrike">
                <a:solidFill>
                  <a:schemeClr val="dk1"/>
                </a:solidFill>
                <a:latin typeface="Calibri"/>
                <a:ea typeface="Calibri"/>
                <a:cs typeface="Calibri"/>
                <a:sym typeface="Calibri"/>
              </a:rPr>
              <a:t> license.</a:t>
            </a:r>
            <a:endParaRPr b="0" i="0" sz="1000" u="none" cap="none" strike="noStrike">
              <a:solidFill>
                <a:schemeClr val="dk1"/>
              </a:solidFill>
              <a:latin typeface="Calibri"/>
              <a:ea typeface="Calibri"/>
              <a:cs typeface="Calibri"/>
              <a:sym typeface="Calibri"/>
            </a:endParaRPr>
          </a:p>
        </p:txBody>
      </p:sp>
      <p:sp>
        <p:nvSpPr>
          <p:cNvPr id="113" name="Shape 113"/>
          <p:cNvSpPr txBox="1"/>
          <p:nvPr>
            <p:ph idx="12" type="sldNum"/>
          </p:nvPr>
        </p:nvSpPr>
        <p:spPr>
          <a:xfrm>
            <a:off x="6308999" y="8747999"/>
            <a:ext cx="547500" cy="3945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000" u="none" cap="none" strike="noStrike">
                <a:solidFill>
                  <a:schemeClr val="dk1"/>
                </a:solidFill>
                <a:latin typeface="Calibri"/>
                <a:ea typeface="Calibri"/>
                <a:cs typeface="Calibri"/>
                <a:sym typeface="Calibri"/>
              </a:rPr>
              <a:t>‹#›</a:t>
            </a:fld>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txBox="1"/>
          <p:nvPr>
            <p:ph idx="1" type="body"/>
          </p:nvPr>
        </p:nvSpPr>
        <p:spPr>
          <a:xfrm>
            <a:off x="381000" y="4343400"/>
            <a:ext cx="60960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Website that lists recent Dapp projects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a:noFill/>
          <a:ln>
            <a:noFill/>
          </a:ln>
        </p:spPr>
      </p:sp>
      <p:sp>
        <p:nvSpPr>
          <p:cNvPr id="136" name="Shape 136"/>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330200" lvl="0" marL="330200" rtl="0">
              <a:lnSpc>
                <a:spcPct val="117647"/>
              </a:lnSpc>
              <a:spcBef>
                <a:spcPts val="0"/>
              </a:spcBef>
              <a:spcAft>
                <a:spcPts val="0"/>
              </a:spcAft>
              <a:buClr>
                <a:schemeClr val="dk1"/>
              </a:buClr>
              <a:buSzPts val="2600"/>
              <a:buFont typeface="Noto Sans Symbols"/>
              <a:buAutoNum type="arabicPeriod"/>
            </a:pPr>
            <a:r>
              <a:rPr lang="en-GB">
                <a:latin typeface="Calibri"/>
                <a:ea typeface="Calibri"/>
                <a:cs typeface="Calibri"/>
                <a:sym typeface="Calibri"/>
              </a:rPr>
              <a:t>Ethereum vs Bitcoin</a:t>
            </a:r>
            <a:endParaRPr>
              <a:latin typeface="Calibri"/>
              <a:ea typeface="Calibri"/>
              <a:cs typeface="Calibri"/>
              <a:sym typeface="Calibri"/>
            </a:endParaRPr>
          </a:p>
          <a:p>
            <a:pPr indent="-330200" lvl="0" marL="330200" rtl="0">
              <a:lnSpc>
                <a:spcPct val="117647"/>
              </a:lnSpc>
              <a:spcBef>
                <a:spcPts val="0"/>
              </a:spcBef>
              <a:spcAft>
                <a:spcPts val="0"/>
              </a:spcAft>
              <a:buClr>
                <a:schemeClr val="dk1"/>
              </a:buClr>
              <a:buSzPts val="2600"/>
              <a:buFont typeface="Noto Sans Symbols"/>
              <a:buAutoNum type="arabicPeriod"/>
            </a:pPr>
            <a:r>
              <a:rPr lang="en-GB">
                <a:latin typeface="Calibri"/>
                <a:ea typeface="Calibri"/>
                <a:cs typeface="Calibri"/>
                <a:sym typeface="Calibri"/>
              </a:rPr>
              <a:t>Ethereum transactions</a:t>
            </a:r>
            <a:endParaRPr>
              <a:latin typeface="Calibri"/>
              <a:ea typeface="Calibri"/>
              <a:cs typeface="Calibri"/>
              <a:sym typeface="Calibri"/>
            </a:endParaRPr>
          </a:p>
          <a:p>
            <a:pPr indent="-139700" lvl="1" marL="457200" rtl="0">
              <a:lnSpc>
                <a:spcPct val="117647"/>
              </a:lnSpc>
              <a:spcBef>
                <a:spcPts val="0"/>
              </a:spcBef>
              <a:spcAft>
                <a:spcPts val="0"/>
              </a:spcAft>
              <a:buClr>
                <a:srgbClr val="000000"/>
              </a:buClr>
              <a:buSzPts val="1400"/>
              <a:buFont typeface="Noto Sans Symbols"/>
              <a:buChar char="▪"/>
            </a:pPr>
            <a:r>
              <a:rPr lang="en-GB">
                <a:latin typeface="Calibri"/>
                <a:ea typeface="Calibri"/>
                <a:cs typeface="Calibri"/>
                <a:sym typeface="Calibri"/>
              </a:rPr>
              <a:t>Structure and types</a:t>
            </a:r>
            <a:endParaRPr>
              <a:latin typeface="Calibri"/>
              <a:ea typeface="Calibri"/>
              <a:cs typeface="Calibri"/>
              <a:sym typeface="Calibri"/>
            </a:endParaRPr>
          </a:p>
          <a:p>
            <a:pPr indent="-330200" lvl="0" marL="330200" rtl="0">
              <a:lnSpc>
                <a:spcPct val="117647"/>
              </a:lnSpc>
              <a:spcBef>
                <a:spcPts val="0"/>
              </a:spcBef>
              <a:spcAft>
                <a:spcPts val="0"/>
              </a:spcAft>
              <a:buClr>
                <a:schemeClr val="dk1"/>
              </a:buClr>
              <a:buSzPts val="2600"/>
              <a:buFont typeface="Noto Sans Symbols"/>
              <a:buAutoNum type="arabicPeriod"/>
            </a:pPr>
            <a:r>
              <a:rPr lang="en-GB">
                <a:latin typeface="Calibri"/>
                <a:ea typeface="Calibri"/>
                <a:cs typeface="Calibri"/>
                <a:sym typeface="Calibri"/>
              </a:rPr>
              <a:t>Smart contracts</a:t>
            </a:r>
            <a:endParaRPr>
              <a:latin typeface="Calibri"/>
              <a:ea typeface="Calibri"/>
              <a:cs typeface="Calibri"/>
              <a:sym typeface="Calibri"/>
            </a:endParaRPr>
          </a:p>
          <a:p>
            <a:pPr indent="-139700" lvl="1" marL="457200" rtl="0">
              <a:lnSpc>
                <a:spcPct val="117647"/>
              </a:lnSpc>
              <a:spcBef>
                <a:spcPts val="0"/>
              </a:spcBef>
              <a:spcAft>
                <a:spcPts val="0"/>
              </a:spcAft>
              <a:buClr>
                <a:srgbClr val="000000"/>
              </a:buClr>
              <a:buSzPts val="1400"/>
              <a:buFont typeface="Noto Sans Symbols"/>
              <a:buChar char="▪"/>
            </a:pPr>
            <a:r>
              <a:rPr lang="en-GB">
                <a:latin typeface="Calibri"/>
                <a:ea typeface="Calibri"/>
                <a:cs typeface="Calibri"/>
                <a:sym typeface="Calibri"/>
              </a:rPr>
              <a:t>Interface, execution</a:t>
            </a:r>
            <a:endParaRPr>
              <a:latin typeface="Calibri"/>
              <a:ea typeface="Calibri"/>
              <a:cs typeface="Calibri"/>
              <a:sym typeface="Calibri"/>
            </a:endParaRPr>
          </a:p>
          <a:p>
            <a:pPr indent="-330200" lvl="0" marL="330200" rtl="0">
              <a:lnSpc>
                <a:spcPct val="117647"/>
              </a:lnSpc>
              <a:spcBef>
                <a:spcPts val="0"/>
              </a:spcBef>
              <a:spcAft>
                <a:spcPts val="0"/>
              </a:spcAft>
              <a:buClr>
                <a:schemeClr val="dk1"/>
              </a:buClr>
              <a:buSzPts val="2600"/>
              <a:buFont typeface="Noto Sans Symbols"/>
              <a:buAutoNum type="arabicPeriod"/>
            </a:pPr>
            <a:r>
              <a:rPr lang="en-GB">
                <a:latin typeface="Calibri"/>
                <a:ea typeface="Calibri"/>
                <a:cs typeface="Calibri"/>
                <a:sym typeface="Calibri"/>
              </a:rPr>
              <a:t>Gas &amp; gas Limit</a:t>
            </a:r>
            <a:endParaRPr>
              <a:latin typeface="Calibri"/>
              <a:ea typeface="Calibri"/>
              <a:cs typeface="Calibri"/>
              <a:sym typeface="Calibri"/>
            </a:endParaRPr>
          </a:p>
          <a:p>
            <a:pPr indent="-139700" lvl="1" marL="457200" rtl="0">
              <a:lnSpc>
                <a:spcPct val="117647"/>
              </a:lnSpc>
              <a:spcBef>
                <a:spcPts val="0"/>
              </a:spcBef>
              <a:spcAft>
                <a:spcPts val="0"/>
              </a:spcAft>
              <a:buClr>
                <a:srgbClr val="000000"/>
              </a:buClr>
              <a:buSzPts val="1400"/>
              <a:buFont typeface="Noto Sans Symbols"/>
              <a:buChar char="▪"/>
            </a:pPr>
            <a:r>
              <a:rPr lang="en-GB">
                <a:latin typeface="Calibri"/>
                <a:ea typeface="Calibri"/>
                <a:cs typeface="Calibri"/>
                <a:sym typeface="Calibri"/>
              </a:rPr>
              <a:t>Gas expenses and free operations</a:t>
            </a:r>
            <a:endParaRPr>
              <a:latin typeface="Calibri"/>
              <a:ea typeface="Calibri"/>
              <a:cs typeface="Calibri"/>
              <a:sym typeface="Calibri"/>
            </a:endParaRPr>
          </a:p>
          <a:p>
            <a:pPr indent="-330200" lvl="0" marL="330200" rtl="0">
              <a:lnSpc>
                <a:spcPct val="117647"/>
              </a:lnSpc>
              <a:spcBef>
                <a:spcPts val="0"/>
              </a:spcBef>
              <a:spcAft>
                <a:spcPts val="0"/>
              </a:spcAft>
              <a:buClr>
                <a:schemeClr val="dk1"/>
              </a:buClr>
              <a:buSzPts val="2600"/>
              <a:buFont typeface="Noto Sans Symbols"/>
              <a:buAutoNum type="arabicPeriod"/>
            </a:pPr>
            <a:r>
              <a:rPr lang="en-GB">
                <a:latin typeface="Calibri"/>
                <a:ea typeface="Calibri"/>
                <a:cs typeface="Calibri"/>
                <a:sym typeface="Calibri"/>
              </a:rPr>
              <a:t>Oracles</a:t>
            </a:r>
            <a:endParaRPr>
              <a:latin typeface="Calibri"/>
              <a:ea typeface="Calibri"/>
              <a:cs typeface="Calibri"/>
              <a:sym typeface="Calibri"/>
            </a:endParaRPr>
          </a:p>
          <a:p>
            <a:pPr indent="-330200" lvl="0" marL="330200" rtl="0">
              <a:lnSpc>
                <a:spcPct val="117647"/>
              </a:lnSpc>
              <a:spcBef>
                <a:spcPts val="0"/>
              </a:spcBef>
              <a:spcAft>
                <a:spcPts val="0"/>
              </a:spcAft>
              <a:buClr>
                <a:schemeClr val="dk1"/>
              </a:buClr>
              <a:buSzPts val="2600"/>
              <a:buFont typeface="Noto Sans Symbols"/>
              <a:buAutoNum type="arabicPeriod"/>
            </a:pPr>
            <a:r>
              <a:rPr lang="en-GB">
                <a:latin typeface="Calibri"/>
                <a:ea typeface="Calibri"/>
                <a:cs typeface="Calibri"/>
                <a:sym typeface="Calibri"/>
              </a:rPr>
              <a:t>Overall pros/cons</a:t>
            </a:r>
            <a:endParaRPr>
              <a:latin typeface="Calibri"/>
              <a:ea typeface="Calibri"/>
              <a:cs typeface="Calibri"/>
              <a:sym typeface="Calibri"/>
            </a:endParaRPr>
          </a:p>
          <a:p>
            <a:pPr indent="-330200" lvl="0" marL="330200" rtl="0">
              <a:lnSpc>
                <a:spcPct val="117647"/>
              </a:lnSpc>
              <a:spcBef>
                <a:spcPts val="0"/>
              </a:spcBef>
              <a:spcAft>
                <a:spcPts val="0"/>
              </a:spcAft>
              <a:buClr>
                <a:schemeClr val="dk1"/>
              </a:buClr>
              <a:buSzPts val="2600"/>
              <a:buFont typeface="Noto Sans Symbols"/>
              <a:buAutoNum type="arabicPeriod"/>
            </a:pPr>
            <a:r>
              <a:rPr lang="en-GB">
                <a:latin typeface="Calibri"/>
                <a:ea typeface="Calibri"/>
                <a:cs typeface="Calibri"/>
                <a:sym typeface="Calibri"/>
              </a:rPr>
              <a:t>Examples for created technologies</a:t>
            </a:r>
            <a:endParaRPr>
              <a:latin typeface="Calibri"/>
              <a:ea typeface="Calibri"/>
              <a:cs typeface="Calibri"/>
              <a:sym typeface="Calibri"/>
            </a:endParaRPr>
          </a:p>
          <a:p>
            <a:pPr indent="-330200" lvl="0" marL="330200" rtl="0">
              <a:lnSpc>
                <a:spcPct val="117647"/>
              </a:lnSpc>
              <a:spcBef>
                <a:spcPts val="0"/>
              </a:spcBef>
              <a:spcAft>
                <a:spcPts val="0"/>
              </a:spcAft>
              <a:buClr>
                <a:schemeClr val="dk1"/>
              </a:buClr>
              <a:buSzPts val="2600"/>
              <a:buFont typeface="Calibri"/>
              <a:buAutoNum type="arabicPeriod"/>
            </a:pPr>
            <a:r>
              <a:rPr lang="en-GB">
                <a:latin typeface="Calibri"/>
                <a:ea typeface="Calibri"/>
                <a:cs typeface="Calibri"/>
                <a:sym typeface="Calibri"/>
              </a:rPr>
              <a:t>Useful links (see dev.bg lecture)</a:t>
            </a:r>
            <a:endParaRPr>
              <a:latin typeface="Calibri"/>
              <a:ea typeface="Calibri"/>
              <a:cs typeface="Calibri"/>
              <a:sym typeface="Calibri"/>
            </a:endParaRPr>
          </a:p>
          <a:p>
            <a:pPr indent="-330200" lvl="0" marL="330200" rtl="0">
              <a:lnSpc>
                <a:spcPct val="117647"/>
              </a:lnSpc>
              <a:spcBef>
                <a:spcPts val="0"/>
              </a:spcBef>
              <a:spcAft>
                <a:spcPts val="0"/>
              </a:spcAft>
              <a:buClr>
                <a:schemeClr val="dk1"/>
              </a:buClr>
              <a:buSzPts val="2600"/>
              <a:buFont typeface="Calibri"/>
              <a:buAutoNum type="arabicPeriod"/>
            </a:pPr>
            <a:r>
              <a:rPr lang="en-GB">
                <a:latin typeface="Calibri"/>
                <a:ea typeface="Calibri"/>
                <a:cs typeface="Calibri"/>
                <a:sym typeface="Calibri"/>
              </a:rPr>
              <a:t>Break</a:t>
            </a:r>
            <a:endParaRPr>
              <a:latin typeface="Calibri"/>
              <a:ea typeface="Calibri"/>
              <a:cs typeface="Calibri"/>
              <a:sym typeface="Calibri"/>
            </a:endParaRPr>
          </a:p>
          <a:p>
            <a:pPr indent="-330200" lvl="0" marL="330200" rtl="0">
              <a:lnSpc>
                <a:spcPct val="117647"/>
              </a:lnSpc>
              <a:spcBef>
                <a:spcPts val="0"/>
              </a:spcBef>
              <a:spcAft>
                <a:spcPts val="0"/>
              </a:spcAft>
              <a:buClr>
                <a:schemeClr val="dk1"/>
              </a:buClr>
              <a:buSzPts val="2600"/>
              <a:buFont typeface="Calibri"/>
              <a:buAutoNum type="arabicPeriod"/>
            </a:pPr>
            <a:r>
              <a:rPr lang="en-GB">
                <a:latin typeface="Calibri"/>
                <a:ea typeface="Calibri"/>
                <a:cs typeface="Calibri"/>
                <a:sym typeface="Calibri"/>
              </a:rPr>
              <a:t>Solidity by example…</a:t>
            </a:r>
            <a:endParaRPr>
              <a:latin typeface="Calibri"/>
              <a:ea typeface="Calibri"/>
              <a:cs typeface="Calibri"/>
              <a:sym typeface="Calibri"/>
            </a:endParaRPr>
          </a:p>
          <a:p>
            <a:pPr indent="-330200" lvl="0" marL="330200" rtl="0">
              <a:lnSpc>
                <a:spcPct val="117647"/>
              </a:lnSpc>
              <a:spcBef>
                <a:spcPts val="0"/>
              </a:spcBef>
              <a:spcAft>
                <a:spcPts val="0"/>
              </a:spcAft>
              <a:buClr>
                <a:schemeClr val="dk1"/>
              </a:buClr>
              <a:buSzPts val="2600"/>
              <a:buFont typeface="Calibri"/>
              <a:buAutoNum type="arabicPeriod"/>
            </a:pPr>
            <a:r>
              <a:t/>
            </a:r>
            <a:endParaRPr>
              <a:latin typeface="Calibri"/>
              <a:ea typeface="Calibri"/>
              <a:cs typeface="Calibri"/>
              <a:sym typeface="Calibri"/>
            </a:endParaRPr>
          </a:p>
          <a:p>
            <a:pPr indent="0" lvl="0" marL="0" marR="0" rtl="0" algn="l">
              <a:spcBef>
                <a:spcPts val="0"/>
              </a:spcBef>
              <a:spcAft>
                <a:spcPts val="0"/>
              </a:spcAft>
              <a:buNone/>
            </a:pPr>
            <a:r>
              <a:t/>
            </a:r>
            <a:endParaRPr>
              <a:latin typeface="Calibri"/>
              <a:ea typeface="Calibri"/>
              <a:cs typeface="Calibri"/>
              <a:sym typeface="Calibri"/>
            </a:endParaRPr>
          </a:p>
        </p:txBody>
      </p:sp>
      <p:sp>
        <p:nvSpPr>
          <p:cNvPr id="137" name="Shape 137"/>
          <p:cNvSpPr txBox="1"/>
          <p:nvPr>
            <p:ph idx="11" type="ftr"/>
          </p:nvPr>
        </p:nvSpPr>
        <p:spPr>
          <a:xfrm>
            <a:off x="-1" y="8747999"/>
            <a:ext cx="6308999" cy="39441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GB" sz="1000" u="none" cap="none" strike="noStrike">
                <a:solidFill>
                  <a:schemeClr val="dk1"/>
                </a:solidFill>
                <a:latin typeface="Calibri"/>
                <a:ea typeface="Calibri"/>
                <a:cs typeface="Calibri"/>
                <a:sym typeface="Calibri"/>
              </a:rPr>
              <a:t>© Software University Foundation – </a:t>
            </a:r>
            <a:r>
              <a:rPr b="0" i="0" lang="en-GB" sz="1000" u="sng" cap="none" strike="noStrike">
                <a:solidFill>
                  <a:schemeClr val="hlink"/>
                </a:solidFill>
                <a:latin typeface="Calibri"/>
                <a:ea typeface="Calibri"/>
                <a:cs typeface="Calibri"/>
                <a:sym typeface="Calibri"/>
                <a:hlinkClick r:id="rId2"/>
              </a:rPr>
              <a:t>http://softuni.org</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GB" sz="1000" u="none" cap="none" strike="noStrike">
                <a:solidFill>
                  <a:schemeClr val="dk1"/>
                </a:solidFill>
                <a:latin typeface="Calibri"/>
                <a:ea typeface="Calibri"/>
                <a:cs typeface="Calibri"/>
                <a:sym typeface="Calibri"/>
              </a:rPr>
              <a:t>This work is licensed under the </a:t>
            </a:r>
            <a:r>
              <a:rPr b="0" i="0" lang="en-GB" sz="1000" u="sng" cap="none" strike="noStrike">
                <a:solidFill>
                  <a:schemeClr val="hlink"/>
                </a:solidFill>
                <a:latin typeface="Calibri"/>
                <a:ea typeface="Calibri"/>
                <a:cs typeface="Calibri"/>
                <a:sym typeface="Calibri"/>
                <a:hlinkClick r:id="rId3"/>
              </a:rPr>
              <a:t>Creative Commons Attribution-NonCommercial-ShareAlike</a:t>
            </a:r>
            <a:r>
              <a:rPr b="0" i="0" lang="en-GB" sz="1000" u="none" cap="none" strike="noStrike">
                <a:solidFill>
                  <a:schemeClr val="dk1"/>
                </a:solidFill>
                <a:latin typeface="Calibri"/>
                <a:ea typeface="Calibri"/>
                <a:cs typeface="Calibri"/>
                <a:sym typeface="Calibri"/>
              </a:rPr>
              <a:t> license.</a:t>
            </a:r>
            <a:endParaRPr b="0" i="0" sz="1000" u="none" cap="none" strike="noStrike">
              <a:solidFill>
                <a:schemeClr val="dk1"/>
              </a:solidFill>
              <a:latin typeface="Calibri"/>
              <a:ea typeface="Calibri"/>
              <a:cs typeface="Calibri"/>
              <a:sym typeface="Calibri"/>
            </a:endParaRPr>
          </a:p>
        </p:txBody>
      </p:sp>
      <p:sp>
        <p:nvSpPr>
          <p:cNvPr id="138" name="Shape 138"/>
          <p:cNvSpPr txBox="1"/>
          <p:nvPr>
            <p:ph idx="12" type="sldNum"/>
          </p:nvPr>
        </p:nvSpPr>
        <p:spPr>
          <a:xfrm>
            <a:off x="6308999" y="8747999"/>
            <a:ext cx="547413" cy="3944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000" u="none" cap="none" strike="noStrike">
                <a:solidFill>
                  <a:schemeClr val="dk1"/>
                </a:solidFill>
                <a:latin typeface="Calibri"/>
                <a:ea typeface="Calibri"/>
                <a:cs typeface="Calibri"/>
                <a:sym typeface="Calibri"/>
              </a:rPr>
              <a:t>‹#›</a:t>
            </a:fld>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Важно е да отвориш remix-a с hello world кода (или го напиши тогава, или го имай готов). </a:t>
            </a:r>
            <a:endParaRPr/>
          </a:p>
          <a:p>
            <a:pPr indent="0" lvl="0" marL="0">
              <a:spcBef>
                <a:spcPts val="0"/>
              </a:spcBef>
              <a:spcAft>
                <a:spcPts val="0"/>
              </a:spcAft>
              <a:buNone/>
            </a:pPr>
            <a:r>
              <a:t/>
            </a:r>
            <a:endParaRPr/>
          </a:p>
          <a:p>
            <a:pPr indent="0" lvl="0" marL="0">
              <a:spcBef>
                <a:spcPts val="0"/>
              </a:spcBef>
              <a:spcAft>
                <a:spcPts val="0"/>
              </a:spcAft>
              <a:buNone/>
            </a:pPr>
            <a:r>
              <a:rPr lang="en-GB"/>
              <a:t>Трябва да им обясниш, че remix-a може да симулира локален тестови блокчейн - блокчейн, в който само ти си член и имаш безкрайни ether-и. Съответно можеш да публикуваш и изпълняваш договори колкото си искаш.</a:t>
            </a:r>
            <a:endParaRPr/>
          </a:p>
          <a:p>
            <a:pPr indent="0" lvl="0" marL="0">
              <a:spcBef>
                <a:spcPts val="0"/>
              </a:spcBef>
              <a:spcAft>
                <a:spcPts val="0"/>
              </a:spcAft>
              <a:buNone/>
            </a:pPr>
            <a:r>
              <a:t/>
            </a:r>
            <a:endParaRPr/>
          </a:p>
          <a:p>
            <a:pPr indent="0" lvl="0" marL="0">
              <a:spcBef>
                <a:spcPts val="0"/>
              </a:spcBef>
              <a:spcAft>
                <a:spcPts val="0"/>
              </a:spcAft>
              <a:buNone/>
            </a:pPr>
            <a:r>
              <a:rPr lang="en-GB"/>
              <a:t>Трябва да им покажеш как да си публикуват договора и после как да извикват някой от методите му и съответно да гледат output-a от транзакцията</a:t>
            </a:r>
            <a:endParaRPr/>
          </a:p>
          <a:p>
            <a:pPr indent="0" lvl="0" marL="0">
              <a:spcBef>
                <a:spcPts val="0"/>
              </a:spcBef>
              <a:spcAft>
                <a:spcPts val="0"/>
              </a:spcAft>
              <a:buNone/>
            </a:pPr>
            <a:r>
              <a:t/>
            </a:r>
            <a:endParaRPr/>
          </a:p>
          <a:p>
            <a:pPr indent="0" lvl="0" marL="0">
              <a:spcBef>
                <a:spcPts val="0"/>
              </a:spcBef>
              <a:spcAft>
                <a:spcPts val="0"/>
              </a:spcAft>
              <a:buNone/>
            </a:pPr>
            <a:r>
              <a:rPr lang="en-GB"/>
              <a:t>Изчакай ги повечето да свършат с упражнението преди да продължиш</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solidity primitives are integers (no floating point numbers!). They can be signed and unsigned (explain the difference briefly). The types depend on the size of the int (ex. Int32 is a 32 bit int). </a:t>
            </a:r>
            <a:endParaRPr/>
          </a:p>
          <a:p>
            <a:pPr indent="0" lvl="0" marL="0">
              <a:spcBef>
                <a:spcPts val="0"/>
              </a:spcBef>
              <a:spcAft>
                <a:spcPts val="0"/>
              </a:spcAft>
              <a:buNone/>
            </a:pPr>
            <a:r>
              <a:t/>
            </a:r>
            <a:endParaRPr/>
          </a:p>
          <a:p>
            <a:pPr indent="0" lvl="0" marL="0">
              <a:spcBef>
                <a:spcPts val="0"/>
              </a:spcBef>
              <a:spcAft>
                <a:spcPts val="0"/>
              </a:spcAft>
              <a:buNone/>
            </a:pPr>
            <a:r>
              <a:rPr lang="en-GB"/>
              <a:t>The default int (“int”) is int256. Solidity uses large ints because work working with ETH transfers, a measurement in wei is always used (the smallest unit of ETH), which makes really large numbers.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Ethereum is likely the most successful ICO. They started by initially selling 2000 ETH for 1 BTC  (~400-500$ at the time). Oh boy what a time to invest in crypto it was.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0206" y="685800"/>
            <a:ext cx="60975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4" name="Shape 424"/>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425" name="Shape 425"/>
          <p:cNvSpPr txBox="1"/>
          <p:nvPr>
            <p:ph idx="11" type="ftr"/>
          </p:nvPr>
        </p:nvSpPr>
        <p:spPr>
          <a:xfrm>
            <a:off x="-1" y="8747999"/>
            <a:ext cx="6309000" cy="3945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 Software University Foundation – </a:t>
            </a:r>
            <a:r>
              <a:rPr lang="en-GB" sz="1000" u="sng">
                <a:solidFill>
                  <a:schemeClr val="hlink"/>
                </a:solidFill>
                <a:latin typeface="Calibri"/>
                <a:ea typeface="Calibri"/>
                <a:cs typeface="Calibri"/>
                <a:sym typeface="Calibri"/>
                <a:hlinkClick r:id="rId2"/>
              </a:rPr>
              <a:t>http://softuni.org</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GB" sz="1000">
                <a:solidFill>
                  <a:schemeClr val="dk1"/>
                </a:solidFill>
                <a:latin typeface="Calibri"/>
                <a:ea typeface="Calibri"/>
                <a:cs typeface="Calibri"/>
                <a:sym typeface="Calibri"/>
              </a:rPr>
              <a:t>This work is licensed under the </a:t>
            </a:r>
            <a:r>
              <a:rPr lang="en-GB" sz="1000" u="sng">
                <a:solidFill>
                  <a:schemeClr val="hlink"/>
                </a:solidFill>
                <a:latin typeface="Calibri"/>
                <a:ea typeface="Calibri"/>
                <a:cs typeface="Calibri"/>
                <a:sym typeface="Calibri"/>
                <a:hlinkClick r:id="rId3"/>
              </a:rPr>
              <a:t>Creative Commons Attribution-NonCommercial-ShareAlike</a:t>
            </a:r>
            <a:r>
              <a:rPr lang="en-GB" sz="1000">
                <a:solidFill>
                  <a:schemeClr val="dk1"/>
                </a:solidFill>
                <a:latin typeface="Calibri"/>
                <a:ea typeface="Calibri"/>
                <a:cs typeface="Calibri"/>
                <a:sym typeface="Calibri"/>
              </a:rPr>
              <a:t> license.</a:t>
            </a:r>
            <a:endParaRPr sz="1000">
              <a:solidFill>
                <a:schemeClr val="dk1"/>
              </a:solidFill>
              <a:latin typeface="Calibri"/>
              <a:ea typeface="Calibri"/>
              <a:cs typeface="Calibri"/>
              <a:sym typeface="Calibri"/>
            </a:endParaRPr>
          </a:p>
        </p:txBody>
      </p:sp>
      <p:sp>
        <p:nvSpPr>
          <p:cNvPr id="426" name="Shape 426"/>
          <p:cNvSpPr txBox="1"/>
          <p:nvPr>
            <p:ph idx="12" type="sldNum"/>
          </p:nvPr>
        </p:nvSpPr>
        <p:spPr>
          <a:xfrm>
            <a:off x="6308999" y="8747999"/>
            <a:ext cx="547500" cy="3945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000">
                <a:solidFill>
                  <a:schemeClr val="dk1"/>
                </a:solidFill>
                <a:latin typeface="Calibri"/>
                <a:ea typeface="Calibri"/>
                <a:cs typeface="Calibri"/>
                <a:sym typeface="Calibri"/>
              </a:rPr>
              <a:t>‹#›</a:t>
            </a:fld>
            <a:endParaRPr sz="10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4" name="Shape 434"/>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435" name="Shape 435"/>
          <p:cNvSpPr txBox="1"/>
          <p:nvPr>
            <p:ph idx="11" type="ftr"/>
          </p:nvPr>
        </p:nvSpPr>
        <p:spPr>
          <a:xfrm>
            <a:off x="-1" y="8747999"/>
            <a:ext cx="6308999" cy="39441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GB" sz="1000">
                <a:solidFill>
                  <a:srgbClr val="000000"/>
                </a:solidFill>
                <a:latin typeface="Calibri"/>
                <a:ea typeface="Calibri"/>
                <a:cs typeface="Calibri"/>
                <a:sym typeface="Calibri"/>
              </a:rPr>
              <a:t>© Software University Foundation – </a:t>
            </a:r>
            <a:r>
              <a:rPr lang="en-GB" sz="1000" u="sng">
                <a:solidFill>
                  <a:schemeClr val="hlink"/>
                </a:solidFill>
                <a:latin typeface="Calibri"/>
                <a:ea typeface="Calibri"/>
                <a:cs typeface="Calibri"/>
                <a:sym typeface="Calibri"/>
                <a:hlinkClick r:id="rId2"/>
              </a:rPr>
              <a:t>http://softuni.org</a:t>
            </a:r>
            <a:endParaRPr sz="1000">
              <a:solidFill>
                <a:srgbClr val="000000"/>
              </a:solidFill>
              <a:latin typeface="Calibri"/>
              <a:ea typeface="Calibri"/>
              <a:cs typeface="Calibri"/>
              <a:sym typeface="Calibri"/>
            </a:endParaRPr>
          </a:p>
          <a:p>
            <a:pPr indent="0" lvl="0" marL="0" marR="0" rtl="0" algn="l">
              <a:spcBef>
                <a:spcPts val="0"/>
              </a:spcBef>
              <a:spcAft>
                <a:spcPts val="0"/>
              </a:spcAft>
              <a:buNone/>
            </a:pPr>
            <a:r>
              <a:rPr lang="en-GB" sz="1000">
                <a:solidFill>
                  <a:srgbClr val="000000"/>
                </a:solidFill>
                <a:latin typeface="Calibri"/>
                <a:ea typeface="Calibri"/>
                <a:cs typeface="Calibri"/>
                <a:sym typeface="Calibri"/>
              </a:rPr>
              <a:t>This work is licensed under the </a:t>
            </a:r>
            <a:r>
              <a:rPr lang="en-GB" sz="1000" u="sng">
                <a:solidFill>
                  <a:schemeClr val="hlink"/>
                </a:solidFill>
                <a:latin typeface="Calibri"/>
                <a:ea typeface="Calibri"/>
                <a:cs typeface="Calibri"/>
                <a:sym typeface="Calibri"/>
                <a:hlinkClick r:id="rId3"/>
              </a:rPr>
              <a:t>Creative Commons Attribution-NonCommercial-ShareAlike</a:t>
            </a:r>
            <a:r>
              <a:rPr lang="en-GB" sz="1000">
                <a:solidFill>
                  <a:srgbClr val="000000"/>
                </a:solidFill>
                <a:latin typeface="Calibri"/>
                <a:ea typeface="Calibri"/>
                <a:cs typeface="Calibri"/>
                <a:sym typeface="Calibri"/>
              </a:rPr>
              <a:t> license.</a:t>
            </a:r>
            <a:endParaRPr sz="1000">
              <a:solidFill>
                <a:srgbClr val="000000"/>
              </a:solidFill>
              <a:latin typeface="Calibri"/>
              <a:ea typeface="Calibri"/>
              <a:cs typeface="Calibri"/>
              <a:sym typeface="Calibri"/>
            </a:endParaRPr>
          </a:p>
        </p:txBody>
      </p:sp>
      <p:sp>
        <p:nvSpPr>
          <p:cNvPr id="436" name="Shape 436"/>
          <p:cNvSpPr txBox="1"/>
          <p:nvPr>
            <p:ph idx="12" type="sldNum"/>
          </p:nvPr>
        </p:nvSpPr>
        <p:spPr>
          <a:xfrm>
            <a:off x="6308999" y="8747999"/>
            <a:ext cx="547413" cy="3944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000">
                <a:solidFill>
                  <a:srgbClr val="000000"/>
                </a:solidFill>
                <a:latin typeface="Calibri"/>
                <a:ea typeface="Calibri"/>
                <a:cs typeface="Calibri"/>
                <a:sym typeface="Calibri"/>
              </a:rPr>
              <a:t>‹#›</a:t>
            </a:fld>
            <a:endParaRPr sz="1000">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1" Type="http://schemas.openxmlformats.org/officeDocument/2006/relationships/hyperlink" Target="http://www.introprogramming.info/" TargetMode="External"/><Relationship Id="rId10" Type="http://schemas.openxmlformats.org/officeDocument/2006/relationships/hyperlink" Target="http://www.youtube.com/SoftwareUniversity" TargetMode="External"/><Relationship Id="rId13" Type="http://schemas.openxmlformats.org/officeDocument/2006/relationships/image" Target="../media/image10.png"/><Relationship Id="rId12"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hyperlink" Target="http://softuni.bg/"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 Id="rId5" Type="http://schemas.openxmlformats.org/officeDocument/2006/relationships/hyperlink" Target="http://www.nakov.com/" TargetMode="External"/><Relationship Id="rId6" Type="http://schemas.openxmlformats.org/officeDocument/2006/relationships/hyperlink" Target="http://forum.softuni.bg/" TargetMode="External"/><Relationship Id="rId7" Type="http://schemas.openxmlformats.org/officeDocument/2006/relationships/hyperlink" Target="http://judge.softuni.bg/" TargetMode="External"/><Relationship Id="rId8" Type="http://schemas.openxmlformats.org/officeDocument/2006/relationships/hyperlink" Target="https://www.facebook.com/SoftwareUniversity"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1" Type="http://schemas.openxmlformats.org/officeDocument/2006/relationships/hyperlink" Target="http://www.introprogramming.info/" TargetMode="External"/><Relationship Id="rId10" Type="http://schemas.openxmlformats.org/officeDocument/2006/relationships/hyperlink" Target="http://www.youtube.com/SoftwareUniversity" TargetMode="External"/><Relationship Id="rId13" Type="http://schemas.openxmlformats.org/officeDocument/2006/relationships/image" Target="../media/image11.png"/><Relationship Id="rId12"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hyperlink" Target="http://softuni.bg/"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 Id="rId5" Type="http://schemas.openxmlformats.org/officeDocument/2006/relationships/hyperlink" Target="http://www.nakov.com/" TargetMode="External"/><Relationship Id="rId6" Type="http://schemas.openxmlformats.org/officeDocument/2006/relationships/hyperlink" Target="http://forum.softuni.bg/" TargetMode="External"/><Relationship Id="rId7" Type="http://schemas.openxmlformats.org/officeDocument/2006/relationships/hyperlink" Target="http://judge.softuni.bg/" TargetMode="External"/><Relationship Id="rId8"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esentation Title Slide">
    <p:bg>
      <p:bgPr>
        <a:blipFill rotWithShape="1">
          <a:blip r:embed="rId2">
            <a:alphaModFix/>
          </a:blip>
          <a:stretch>
            <a:fillRect b="0" l="0" r="0" t="0"/>
          </a:stretch>
        </a:blipFill>
      </p:bgPr>
    </p:bg>
    <p:spTree>
      <p:nvGrpSpPr>
        <p:cNvPr id="11" name="Shape 11"/>
        <p:cNvGrpSpPr/>
        <p:nvPr/>
      </p:nvGrpSpPr>
      <p:grpSpPr>
        <a:xfrm>
          <a:off x="0" y="0"/>
          <a:ext cx="0" cy="0"/>
          <a:chOff x="0" y="0"/>
          <a:chExt cx="0" cy="0"/>
        </a:xfrm>
      </p:grpSpPr>
      <p:sp>
        <p:nvSpPr>
          <p:cNvPr id="12" name="Shape 12"/>
          <p:cNvSpPr txBox="1"/>
          <p:nvPr>
            <p:ph type="ctrTitle"/>
          </p:nvPr>
        </p:nvSpPr>
        <p:spPr>
          <a:xfrm>
            <a:off x="3275663" y="235726"/>
            <a:ext cx="5538300" cy="1500300"/>
          </a:xfrm>
          <a:prstGeom prst="rect">
            <a:avLst/>
          </a:prstGeom>
          <a:noFill/>
          <a:ln>
            <a:noFill/>
          </a:ln>
        </p:spPr>
        <p:txBody>
          <a:bodyPr anchorCtr="0" anchor="ctr" bIns="68575" lIns="68575" spcFirstLastPara="1" rIns="68575" wrap="square" tIns="68575"/>
          <a:lstStyle>
            <a:lvl1pPr lvl="0" marR="0" rtl="0" algn="r">
              <a:lnSpc>
                <a:spcPct val="90000"/>
              </a:lnSpc>
              <a:spcBef>
                <a:spcPts val="0"/>
              </a:spcBef>
              <a:spcAft>
                <a:spcPts val="0"/>
              </a:spcAft>
              <a:buClr>
                <a:srgbClr val="F6D18E"/>
              </a:buClr>
              <a:buSzPts val="4100"/>
              <a:buFont typeface="Calibri"/>
              <a:buNone/>
              <a:defRPr b="1" i="0" sz="4100" u="none" cap="none" strike="noStrike">
                <a:solidFill>
                  <a:srgbClr val="F6D18E"/>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 name="Shape 13"/>
          <p:cNvSpPr txBox="1"/>
          <p:nvPr>
            <p:ph idx="1" type="subTitle"/>
          </p:nvPr>
        </p:nvSpPr>
        <p:spPr>
          <a:xfrm>
            <a:off x="3275663" y="1759724"/>
            <a:ext cx="5538300" cy="1314600"/>
          </a:xfrm>
          <a:prstGeom prst="rect">
            <a:avLst/>
          </a:prstGeom>
          <a:noFill/>
          <a:ln>
            <a:noFill/>
          </a:ln>
        </p:spPr>
        <p:txBody>
          <a:bodyPr anchorCtr="0" anchor="t" bIns="68575" lIns="68575" spcFirstLastPara="1" rIns="68575" wrap="square" tIns="68575"/>
          <a:lstStyle>
            <a:lvl1pPr lvl="0" marR="0" rtl="0" algn="r">
              <a:lnSpc>
                <a:spcPct val="105000"/>
              </a:lnSpc>
              <a:spcBef>
                <a:spcPts val="0"/>
              </a:spcBef>
              <a:spcAft>
                <a:spcPts val="0"/>
              </a:spcAft>
              <a:buClr>
                <a:srgbClr val="F2B254"/>
              </a:buClr>
              <a:buSzPts val="3000"/>
              <a:buFont typeface="Noto Sans Symbols"/>
              <a:buNone/>
              <a:defRPr b="0" i="0" sz="3000" u="none" cap="none" strike="noStrike">
                <a:solidFill>
                  <a:schemeClr val="accent1"/>
                </a:solidFill>
                <a:latin typeface="Calibri"/>
                <a:ea typeface="Calibri"/>
                <a:cs typeface="Calibri"/>
                <a:sym typeface="Calibri"/>
              </a:defRPr>
            </a:lvl1pPr>
            <a:lvl2pPr lvl="1" marR="0" rtl="0" algn="ctr">
              <a:lnSpc>
                <a:spcPct val="105000"/>
              </a:lnSpc>
              <a:spcBef>
                <a:spcPts val="500"/>
              </a:spcBef>
              <a:spcAft>
                <a:spcPts val="0"/>
              </a:spcAft>
              <a:buClr>
                <a:schemeClr val="accent1"/>
              </a:buClr>
              <a:buSzPts val="1900"/>
              <a:buFont typeface="Noto Sans Symbols"/>
              <a:buNone/>
              <a:defRPr b="0" i="0" sz="2400" u="none" cap="none" strike="noStrike">
                <a:solidFill>
                  <a:schemeClr val="lt1"/>
                </a:solidFill>
                <a:latin typeface="Calibri"/>
                <a:ea typeface="Calibri"/>
                <a:cs typeface="Calibri"/>
                <a:sym typeface="Calibri"/>
              </a:defRPr>
            </a:lvl2pPr>
            <a:lvl3pPr lvl="2" marR="0" rtl="0" algn="ctr">
              <a:lnSpc>
                <a:spcPct val="105000"/>
              </a:lnSpc>
              <a:spcBef>
                <a:spcPts val="500"/>
              </a:spcBef>
              <a:spcAft>
                <a:spcPts val="0"/>
              </a:spcAft>
              <a:buClr>
                <a:srgbClr val="EF9A1D"/>
              </a:buClr>
              <a:buSzPts val="1800"/>
              <a:buFont typeface="Noto Sans Symbols"/>
              <a:buNone/>
              <a:defRPr b="0" i="0" sz="2300" u="none" cap="none" strike="noStrike">
                <a:solidFill>
                  <a:schemeClr val="lt1"/>
                </a:solidFill>
                <a:latin typeface="Calibri"/>
                <a:ea typeface="Calibri"/>
                <a:cs typeface="Calibri"/>
                <a:sym typeface="Calibri"/>
              </a:defRPr>
            </a:lvl3pPr>
            <a:lvl4pPr lvl="3" marR="0" rtl="0" algn="ctr">
              <a:lnSpc>
                <a:spcPct val="105000"/>
              </a:lnSpc>
              <a:spcBef>
                <a:spcPts val="500"/>
              </a:spcBef>
              <a:spcAft>
                <a:spcPts val="0"/>
              </a:spcAft>
              <a:buClr>
                <a:srgbClr val="ED9411"/>
              </a:buClr>
              <a:buSzPts val="1700"/>
              <a:buFont typeface="Noto Sans Symbols"/>
              <a:buNone/>
              <a:defRPr b="0" i="0" sz="2100" u="none" cap="none" strike="noStrike">
                <a:solidFill>
                  <a:schemeClr val="lt1"/>
                </a:solidFill>
                <a:latin typeface="Calibri"/>
                <a:ea typeface="Calibri"/>
                <a:cs typeface="Calibri"/>
                <a:sym typeface="Calibri"/>
              </a:defRPr>
            </a:lvl4pPr>
            <a:lvl5pPr lvl="4" marR="0" rtl="0" algn="ctr">
              <a:lnSpc>
                <a:spcPct val="105000"/>
              </a:lnSpc>
              <a:spcBef>
                <a:spcPts val="500"/>
              </a:spcBef>
              <a:spcAft>
                <a:spcPts val="0"/>
              </a:spcAft>
              <a:buClr>
                <a:srgbClr val="E28D10"/>
              </a:buClr>
              <a:buSzPts val="1600"/>
              <a:buFont typeface="Noto Sans Symbols"/>
              <a:buNone/>
              <a:defRPr b="0" i="0" sz="2000" u="none" cap="none" strike="noStrike">
                <a:solidFill>
                  <a:schemeClr val="lt1"/>
                </a:solidFill>
                <a:latin typeface="Calibri"/>
                <a:ea typeface="Calibri"/>
                <a:cs typeface="Calibri"/>
                <a:sym typeface="Calibri"/>
              </a:defRPr>
            </a:lvl5pPr>
            <a:lvl6pPr lvl="5" marR="0" rtl="0" algn="ctr">
              <a:lnSpc>
                <a:spcPct val="90000"/>
              </a:lnSpc>
              <a:spcBef>
                <a:spcPts val="600"/>
              </a:spcBef>
              <a:spcAft>
                <a:spcPts val="0"/>
              </a:spcAft>
              <a:buClr>
                <a:schemeClr val="accent1"/>
              </a:buClr>
              <a:buSzPts val="1200"/>
              <a:buFont typeface="Arial"/>
              <a:buNone/>
              <a:defRPr b="0" i="0" sz="1500" u="none" cap="none" strike="noStrike">
                <a:solidFill>
                  <a:schemeClr val="lt1"/>
                </a:solidFill>
                <a:latin typeface="Calibri"/>
                <a:ea typeface="Calibri"/>
                <a:cs typeface="Calibri"/>
                <a:sym typeface="Calibri"/>
              </a:defRPr>
            </a:lvl6pPr>
            <a:lvl7pPr lvl="6" marR="0" rtl="0" algn="ctr">
              <a:lnSpc>
                <a:spcPct val="90000"/>
              </a:lnSpc>
              <a:spcBef>
                <a:spcPts val="600"/>
              </a:spcBef>
              <a:spcAft>
                <a:spcPts val="0"/>
              </a:spcAft>
              <a:buClr>
                <a:schemeClr val="accent1"/>
              </a:buClr>
              <a:buSzPts val="1200"/>
              <a:buFont typeface="Arial"/>
              <a:buNone/>
              <a:defRPr b="0" i="0" sz="1500" u="none" cap="none" strike="noStrike">
                <a:solidFill>
                  <a:schemeClr val="lt1"/>
                </a:solidFill>
                <a:latin typeface="Calibri"/>
                <a:ea typeface="Calibri"/>
                <a:cs typeface="Calibri"/>
                <a:sym typeface="Calibri"/>
              </a:defRPr>
            </a:lvl7pPr>
            <a:lvl8pPr lvl="7" marR="0" rtl="0" algn="ctr">
              <a:lnSpc>
                <a:spcPct val="90000"/>
              </a:lnSpc>
              <a:spcBef>
                <a:spcPts val="600"/>
              </a:spcBef>
              <a:spcAft>
                <a:spcPts val="0"/>
              </a:spcAft>
              <a:buClr>
                <a:schemeClr val="accent1"/>
              </a:buClr>
              <a:buSzPts val="1200"/>
              <a:buFont typeface="Arial"/>
              <a:buNone/>
              <a:defRPr b="0" i="0" sz="1500" u="none" cap="none" strike="noStrike">
                <a:solidFill>
                  <a:schemeClr val="lt1"/>
                </a:solidFill>
                <a:latin typeface="Calibri"/>
                <a:ea typeface="Calibri"/>
                <a:cs typeface="Calibri"/>
                <a:sym typeface="Calibri"/>
              </a:defRPr>
            </a:lvl8pPr>
            <a:lvl9pPr lvl="8" marR="0" rtl="0" algn="ctr">
              <a:lnSpc>
                <a:spcPct val="90000"/>
              </a:lnSpc>
              <a:spcBef>
                <a:spcPts val="600"/>
              </a:spcBef>
              <a:spcAft>
                <a:spcPts val="0"/>
              </a:spcAft>
              <a:buClr>
                <a:schemeClr val="accent1"/>
              </a:buClr>
              <a:buSzPts val="1200"/>
              <a:buFont typeface="Arial"/>
              <a:buNone/>
              <a:defRPr b="0" i="0" sz="1500" u="none" cap="none" strike="noStrike">
                <a:solidFill>
                  <a:schemeClr val="lt1"/>
                </a:solidFill>
                <a:latin typeface="Calibri"/>
                <a:ea typeface="Calibri"/>
                <a:cs typeface="Calibri"/>
                <a:sym typeface="Calibri"/>
              </a:defRPr>
            </a:lvl9pPr>
          </a:lstStyle>
          <a:p/>
        </p:txBody>
      </p:sp>
      <p:sp>
        <p:nvSpPr>
          <p:cNvPr id="14" name="Shape 14"/>
          <p:cNvSpPr txBox="1"/>
          <p:nvPr>
            <p:ph idx="2" type="body"/>
          </p:nvPr>
        </p:nvSpPr>
        <p:spPr>
          <a:xfrm>
            <a:off x="570458" y="3123062"/>
            <a:ext cx="2391300" cy="393900"/>
          </a:xfrm>
          <a:prstGeom prst="rect">
            <a:avLst/>
          </a:prstGeom>
          <a:noFill/>
          <a:ln>
            <a:noFill/>
          </a:ln>
        </p:spPr>
        <p:txBody>
          <a:bodyPr anchorCtr="0" anchor="b" bIns="68575" lIns="68575" spcFirstLastPara="1" rIns="68575" wrap="square" tIns="68575"/>
          <a:lstStyle>
            <a:lvl1pPr indent="-228600" lvl="0" marL="457200" marR="0" rtl="0" algn="l">
              <a:lnSpc>
                <a:spcPct val="105000"/>
              </a:lnSpc>
              <a:spcBef>
                <a:spcPts val="0"/>
              </a:spcBef>
              <a:spcAft>
                <a:spcPts val="0"/>
              </a:spcAft>
              <a:buClr>
                <a:srgbClr val="F2B254"/>
              </a:buClr>
              <a:buSzPts val="2100"/>
              <a:buFont typeface="Noto Sans Symbols"/>
              <a:buNone/>
              <a:defRPr b="1" i="0" sz="2100" u="none" cap="none" strike="noStrike">
                <a:solidFill>
                  <a:srgbClr val="EE792A"/>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15" name="Shape 15"/>
          <p:cNvSpPr/>
          <p:nvPr>
            <p:ph idx="3" type="pic"/>
          </p:nvPr>
        </p:nvSpPr>
        <p:spPr>
          <a:xfrm>
            <a:off x="3275663" y="3143250"/>
            <a:ext cx="5538300" cy="1428600"/>
          </a:xfrm>
          <a:prstGeom prst="rect">
            <a:avLst/>
          </a:prstGeom>
          <a:noFill/>
          <a:ln>
            <a:noFill/>
          </a:ln>
        </p:spPr>
        <p:txBody>
          <a:bodyPr anchorCtr="0" anchor="t" bIns="68575" lIns="68575" spcFirstLastPara="1" rIns="68575" wrap="square" tIns="68575"/>
          <a:lstStyle>
            <a:lvl1pPr lvl="0" marR="0" rtl="0" algn="l">
              <a:lnSpc>
                <a:spcPct val="105000"/>
              </a:lnSpc>
              <a:spcBef>
                <a:spcPts val="500"/>
              </a:spcBef>
              <a:spcAft>
                <a:spcPts val="0"/>
              </a:spcAft>
              <a:buClr>
                <a:srgbClr val="F2B254"/>
              </a:buClr>
              <a:buSzPts val="2600"/>
              <a:buFont typeface="Noto Sans Symbols"/>
              <a:buNone/>
              <a:defRPr b="0" i="0" sz="2600" u="none" cap="none" strike="noStrike">
                <a:solidFill>
                  <a:schemeClr val="lt1"/>
                </a:solidFill>
                <a:latin typeface="Calibri"/>
                <a:ea typeface="Calibri"/>
                <a:cs typeface="Calibri"/>
                <a:sym typeface="Calibri"/>
              </a:defRPr>
            </a:lvl1pPr>
            <a:lvl2pPr lvl="1"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lvl="2"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lvl="3"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lvl="4"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lvl="5"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lvl="6"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lvl="7"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lvl="8"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16" name="Shape 16"/>
          <p:cNvSpPr txBox="1"/>
          <p:nvPr>
            <p:ph idx="4" type="body"/>
          </p:nvPr>
        </p:nvSpPr>
        <p:spPr>
          <a:xfrm>
            <a:off x="570458" y="3475487"/>
            <a:ext cx="2391300" cy="333300"/>
          </a:xfrm>
          <a:prstGeom prst="rect">
            <a:avLst/>
          </a:prstGeom>
          <a:noFill/>
          <a:ln>
            <a:noFill/>
          </a:ln>
        </p:spPr>
        <p:txBody>
          <a:bodyPr anchorCtr="0" anchor="ctr" bIns="68575" lIns="68575" spcFirstLastPara="1" rIns="68575" wrap="square" tIns="68575"/>
          <a:lstStyle>
            <a:lvl1pPr indent="-228600" lvl="0" marL="457200" marR="0" rtl="0" algn="l">
              <a:lnSpc>
                <a:spcPct val="105000"/>
              </a:lnSpc>
              <a:spcBef>
                <a:spcPts val="0"/>
              </a:spcBef>
              <a:spcAft>
                <a:spcPts val="0"/>
              </a:spcAft>
              <a:buClr>
                <a:srgbClr val="F2B254"/>
              </a:buClr>
              <a:buSzPts val="1700"/>
              <a:buFont typeface="Noto Sans Symbols"/>
              <a:buNone/>
              <a:defRPr b="1" i="0" sz="1700" u="none" cap="none" strike="noStrike">
                <a:solidFill>
                  <a:srgbClr val="F4B36C"/>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17" name="Shape 17"/>
          <p:cNvSpPr txBox="1"/>
          <p:nvPr>
            <p:ph idx="5" type="body"/>
          </p:nvPr>
        </p:nvSpPr>
        <p:spPr>
          <a:xfrm>
            <a:off x="570458" y="3758753"/>
            <a:ext cx="2391300" cy="297000"/>
          </a:xfrm>
          <a:prstGeom prst="rect">
            <a:avLst/>
          </a:prstGeom>
          <a:noFill/>
          <a:ln>
            <a:noFill/>
          </a:ln>
        </p:spPr>
        <p:txBody>
          <a:bodyPr anchorCtr="0" anchor="ctr" bIns="68575" lIns="68575" spcFirstLastPara="1" rIns="68575" wrap="square" tIns="68575"/>
          <a:lstStyle>
            <a:lvl1pPr indent="-228600" lvl="0" marL="457200" marR="0" rtl="0" algn="l">
              <a:lnSpc>
                <a:spcPct val="105000"/>
              </a:lnSpc>
              <a:spcBef>
                <a:spcPts val="0"/>
              </a:spcBef>
              <a:spcAft>
                <a:spcPts val="0"/>
              </a:spcAft>
              <a:buClr>
                <a:srgbClr val="F2B254"/>
              </a:buClr>
              <a:buSzPts val="1500"/>
              <a:buFont typeface="Noto Sans Symbols"/>
              <a:buNone/>
              <a:defRPr b="1" i="0" sz="1500" u="none" cap="none" strike="noStrike">
                <a:solidFill>
                  <a:srgbClr val="FAE4BE"/>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18" name="Shape 18"/>
          <p:cNvSpPr txBox="1"/>
          <p:nvPr>
            <p:ph idx="6" type="body"/>
          </p:nvPr>
        </p:nvSpPr>
        <p:spPr>
          <a:xfrm>
            <a:off x="570458" y="4045954"/>
            <a:ext cx="2391300" cy="272700"/>
          </a:xfrm>
          <a:prstGeom prst="rect">
            <a:avLst/>
          </a:prstGeom>
          <a:noFill/>
          <a:ln>
            <a:noFill/>
          </a:ln>
        </p:spPr>
        <p:txBody>
          <a:bodyPr anchorCtr="0" anchor="ctr" bIns="68575" lIns="68575" spcFirstLastPara="1" rIns="68575" wrap="square" tIns="68575"/>
          <a:lstStyle>
            <a:lvl1pPr indent="-228600" lvl="0" marL="457200" marR="0" rtl="0" algn="l">
              <a:lnSpc>
                <a:spcPct val="105000"/>
              </a:lnSpc>
              <a:spcBef>
                <a:spcPts val="0"/>
              </a:spcBef>
              <a:spcAft>
                <a:spcPts val="0"/>
              </a:spcAft>
              <a:buClr>
                <a:srgbClr val="F2B254"/>
              </a:buClr>
              <a:buSzPts val="1400"/>
              <a:buFont typeface="Noto Sans Symbols"/>
              <a:buNone/>
              <a:defRPr b="1" i="0" sz="1400" u="none" cap="none" strike="noStrike">
                <a:solidFill>
                  <a:srgbClr val="F27A44"/>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19" name="Shape 19"/>
          <p:cNvSpPr txBox="1"/>
          <p:nvPr>
            <p:ph idx="7" type="body"/>
          </p:nvPr>
        </p:nvSpPr>
        <p:spPr>
          <a:xfrm>
            <a:off x="570458" y="4301825"/>
            <a:ext cx="2391300" cy="248400"/>
          </a:xfrm>
          <a:prstGeom prst="rect">
            <a:avLst/>
          </a:prstGeom>
          <a:noFill/>
          <a:ln>
            <a:noFill/>
          </a:ln>
        </p:spPr>
        <p:txBody>
          <a:bodyPr anchorCtr="0" anchor="ctr" bIns="68575" lIns="68575" spcFirstLastPara="1" rIns="68575" wrap="square" tIns="68575"/>
          <a:lstStyle>
            <a:lvl1pPr indent="-228600" lvl="0" marL="457200" marR="0" rtl="0" algn="l">
              <a:lnSpc>
                <a:spcPct val="105000"/>
              </a:lnSpc>
              <a:spcBef>
                <a:spcPts val="0"/>
              </a:spcBef>
              <a:spcAft>
                <a:spcPts val="0"/>
              </a:spcAft>
              <a:buClr>
                <a:srgbClr val="F2B254"/>
              </a:buClr>
              <a:buSzPts val="1200"/>
              <a:buFont typeface="Noto Sans Symbols"/>
              <a:buNone/>
              <a:defRPr b="1" i="0" sz="1200" u="none" cap="none" strike="noStrike">
                <a:solidFill>
                  <a:srgbClr val="F27A44"/>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Title Slide">
    <p:bg>
      <p:bgPr>
        <a:blipFill rotWithShape="1">
          <a:blip r:embed="rId2">
            <a:alphaModFix/>
          </a:blip>
          <a:stretch>
            <a:fillRect b="0" l="0" r="0" t="0"/>
          </a:stretch>
        </a:blipFill>
      </p:bgPr>
    </p:bg>
    <p:spTree>
      <p:nvGrpSpPr>
        <p:cNvPr id="81" name="Shape 81"/>
        <p:cNvGrpSpPr/>
        <p:nvPr/>
      </p:nvGrpSpPr>
      <p:grpSpPr>
        <a:xfrm>
          <a:off x="0" y="0"/>
          <a:ext cx="0" cy="0"/>
          <a:chOff x="0" y="0"/>
          <a:chExt cx="0" cy="0"/>
        </a:xfrm>
      </p:grpSpPr>
      <p:sp>
        <p:nvSpPr>
          <p:cNvPr id="82" name="Shape 82"/>
          <p:cNvSpPr txBox="1"/>
          <p:nvPr>
            <p:ph type="title"/>
          </p:nvPr>
        </p:nvSpPr>
        <p:spPr>
          <a:xfrm>
            <a:off x="684787" y="3714750"/>
            <a:ext cx="7774500" cy="615600"/>
          </a:xfrm>
          <a:prstGeom prst="rect">
            <a:avLst/>
          </a:prstGeom>
          <a:noFill/>
          <a:ln>
            <a:noFill/>
          </a:ln>
        </p:spPr>
        <p:txBody>
          <a:bodyPr anchorCtr="0" anchor="b" bIns="68575" lIns="68575" spcFirstLastPara="1" rIns="68575" wrap="square" tIns="68575"/>
          <a:lstStyle>
            <a:lvl1pPr lvl="0" marR="0" rtl="0" algn="ctr">
              <a:lnSpc>
                <a:spcPct val="90000"/>
              </a:lnSpc>
              <a:spcBef>
                <a:spcPts val="0"/>
              </a:spcBef>
              <a:spcAft>
                <a:spcPts val="0"/>
              </a:spcAft>
              <a:buClr>
                <a:srgbClr val="F3BE60"/>
              </a:buClr>
              <a:buSzPts val="4100"/>
              <a:buFont typeface="Calibri"/>
              <a:buNone/>
              <a:defRPr b="1" i="0" sz="4100" u="none" cap="none" strike="noStrike">
                <a:solidFill>
                  <a:srgbClr val="F3BE60"/>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3" name="Shape 83"/>
          <p:cNvSpPr txBox="1"/>
          <p:nvPr>
            <p:ph idx="1" type="body"/>
          </p:nvPr>
        </p:nvSpPr>
        <p:spPr>
          <a:xfrm>
            <a:off x="684787" y="4316226"/>
            <a:ext cx="7774500" cy="539400"/>
          </a:xfrm>
          <a:prstGeom prst="rect">
            <a:avLst/>
          </a:prstGeom>
          <a:noFill/>
          <a:ln>
            <a:noFill/>
          </a:ln>
        </p:spPr>
        <p:txBody>
          <a:bodyPr anchorCtr="0" anchor="t" bIns="68575" lIns="68575" spcFirstLastPara="1" rIns="68575" wrap="square" tIns="68575"/>
          <a:lstStyle>
            <a:lvl1pPr indent="-228600" lvl="0" marL="457200" marR="0" rtl="0" algn="ctr">
              <a:lnSpc>
                <a:spcPct val="105000"/>
              </a:lnSpc>
              <a:spcBef>
                <a:spcPts val="0"/>
              </a:spcBef>
              <a:spcAft>
                <a:spcPts val="0"/>
              </a:spcAft>
              <a:buClr>
                <a:srgbClr val="F2B254"/>
              </a:buClr>
              <a:buSzPts val="3000"/>
              <a:buFont typeface="Noto Sans Symbols"/>
              <a:buNone/>
              <a:defRPr b="0" i="0" sz="3000" u="none" cap="none" strike="noStrike">
                <a:solidFill>
                  <a:schemeClr val="accent1"/>
                </a:solidFill>
                <a:latin typeface="Calibri"/>
                <a:ea typeface="Calibri"/>
                <a:cs typeface="Calibri"/>
                <a:sym typeface="Calibri"/>
              </a:defRPr>
            </a:lvl1pPr>
            <a:lvl2pPr indent="-228600" lvl="1" marL="914400" marR="0" rtl="0" algn="l">
              <a:lnSpc>
                <a:spcPct val="105000"/>
              </a:lnSpc>
              <a:spcBef>
                <a:spcPts val="500"/>
              </a:spcBef>
              <a:spcAft>
                <a:spcPts val="0"/>
              </a:spcAft>
              <a:buClr>
                <a:schemeClr val="accent1"/>
              </a:buClr>
              <a:buSzPts val="1400"/>
              <a:buFont typeface="Noto Sans Symbols"/>
              <a:buNone/>
              <a:defRPr b="0" i="0" sz="1800" u="none" cap="none" strike="noStrike">
                <a:solidFill>
                  <a:schemeClr val="lt1"/>
                </a:solidFill>
                <a:latin typeface="Calibri"/>
                <a:ea typeface="Calibri"/>
                <a:cs typeface="Calibri"/>
                <a:sym typeface="Calibri"/>
              </a:defRPr>
            </a:lvl2pPr>
            <a:lvl3pPr indent="-228600" lvl="2" marL="1371600" marR="0" rtl="0" algn="l">
              <a:lnSpc>
                <a:spcPct val="105000"/>
              </a:lnSpc>
              <a:spcBef>
                <a:spcPts val="500"/>
              </a:spcBef>
              <a:spcAft>
                <a:spcPts val="0"/>
              </a:spcAft>
              <a:buClr>
                <a:srgbClr val="EF9A1D"/>
              </a:buClr>
              <a:buSzPts val="1300"/>
              <a:buFont typeface="Noto Sans Symbols"/>
              <a:buNone/>
              <a:defRPr b="0" i="0" sz="1600" u="none" cap="none" strike="noStrike">
                <a:solidFill>
                  <a:schemeClr val="lt1"/>
                </a:solidFill>
                <a:latin typeface="Calibri"/>
                <a:ea typeface="Calibri"/>
                <a:cs typeface="Calibri"/>
                <a:sym typeface="Calibri"/>
              </a:defRPr>
            </a:lvl3pPr>
            <a:lvl4pPr indent="-228600" lvl="3" marL="1828800" marR="0" rtl="0" algn="l">
              <a:lnSpc>
                <a:spcPct val="105000"/>
              </a:lnSpc>
              <a:spcBef>
                <a:spcPts val="500"/>
              </a:spcBef>
              <a:spcAft>
                <a:spcPts val="0"/>
              </a:spcAft>
              <a:buClr>
                <a:srgbClr val="ED9411"/>
              </a:buClr>
              <a:buSzPts val="1100"/>
              <a:buFont typeface="Noto Sans Symbols"/>
              <a:buNone/>
              <a:defRPr b="0" i="0" sz="1400" u="none" cap="none" strike="noStrike">
                <a:solidFill>
                  <a:schemeClr val="lt1"/>
                </a:solidFill>
                <a:latin typeface="Calibri"/>
                <a:ea typeface="Calibri"/>
                <a:cs typeface="Calibri"/>
                <a:sym typeface="Calibri"/>
              </a:defRPr>
            </a:lvl4pPr>
            <a:lvl5pPr indent="-228600" lvl="4" marL="2286000" marR="0" rtl="0" algn="l">
              <a:lnSpc>
                <a:spcPct val="105000"/>
              </a:lnSpc>
              <a:spcBef>
                <a:spcPts val="500"/>
              </a:spcBef>
              <a:spcAft>
                <a:spcPts val="0"/>
              </a:spcAft>
              <a:buClr>
                <a:srgbClr val="E28D10"/>
              </a:buClr>
              <a:buSzPts val="1100"/>
              <a:buFont typeface="Noto Sans Symbols"/>
              <a:buNone/>
              <a:defRPr b="0" i="0" sz="1400" u="none" cap="none" strike="noStrike">
                <a:solidFill>
                  <a:schemeClr val="lt1"/>
                </a:solidFill>
                <a:latin typeface="Calibri"/>
                <a:ea typeface="Calibri"/>
                <a:cs typeface="Calibri"/>
                <a:sym typeface="Calibri"/>
              </a:defRPr>
            </a:lvl5pPr>
            <a:lvl6pPr indent="-228600" lvl="5" marL="2743200" marR="0" rtl="0" algn="l">
              <a:lnSpc>
                <a:spcPct val="90000"/>
              </a:lnSpc>
              <a:spcBef>
                <a:spcPts val="600"/>
              </a:spcBef>
              <a:spcAft>
                <a:spcPts val="0"/>
              </a:spcAft>
              <a:buClr>
                <a:schemeClr val="accent1"/>
              </a:buClr>
              <a:buSzPts val="11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lnSpc>
                <a:spcPct val="90000"/>
              </a:lnSpc>
              <a:spcBef>
                <a:spcPts val="600"/>
              </a:spcBef>
              <a:spcAft>
                <a:spcPts val="0"/>
              </a:spcAft>
              <a:buClr>
                <a:schemeClr val="accent1"/>
              </a:buClr>
              <a:buSzPts val="11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lnSpc>
                <a:spcPct val="90000"/>
              </a:lnSpc>
              <a:spcBef>
                <a:spcPts val="600"/>
              </a:spcBef>
              <a:spcAft>
                <a:spcPts val="0"/>
              </a:spcAft>
              <a:buClr>
                <a:schemeClr val="accent1"/>
              </a:buClr>
              <a:buSzPts val="11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lnSpc>
                <a:spcPct val="90000"/>
              </a:lnSpc>
              <a:spcBef>
                <a:spcPts val="600"/>
              </a:spcBef>
              <a:spcAft>
                <a:spcPts val="0"/>
              </a:spcAft>
              <a:buClr>
                <a:schemeClr val="accent1"/>
              </a:buClr>
              <a:buSzPts val="1100"/>
              <a:buFont typeface="Arial"/>
              <a:buNone/>
              <a:defRPr b="0" i="0" sz="1400" u="none" cap="none" strike="noStrike">
                <a:solidFill>
                  <a:schemeClr val="lt1"/>
                </a:solidFill>
                <a:latin typeface="Calibri"/>
                <a:ea typeface="Calibri"/>
                <a:cs typeface="Calibri"/>
                <a:sym typeface="Calibri"/>
              </a:defRPr>
            </a:lvl9pPr>
          </a:lstStyle>
          <a:p/>
        </p:txBody>
      </p:sp>
      <p:pic>
        <p:nvPicPr>
          <p:cNvPr id="84" name="Shape 84"/>
          <p:cNvPicPr preferRelativeResize="0"/>
          <p:nvPr/>
        </p:nvPicPr>
        <p:blipFill rotWithShape="1">
          <a:blip r:embed="rId3">
            <a:alphaModFix/>
          </a:blip>
          <a:srcRect b="0" l="0" r="0" t="0"/>
          <a:stretch/>
        </p:blipFill>
        <p:spPr>
          <a:xfrm>
            <a:off x="7339249" y="239894"/>
            <a:ext cx="1659087" cy="41380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urce Code Example">
    <p:bg>
      <p:bgPr>
        <a:blipFill rotWithShape="1">
          <a:blip r:embed="rId2">
            <a:alphaModFix/>
          </a:blip>
          <a:stretch>
            <a:fillRect b="0" l="0" r="0" t="0"/>
          </a:stretch>
        </a:blipFill>
      </p:bgPr>
    </p:bg>
    <p:spTree>
      <p:nvGrpSpPr>
        <p:cNvPr id="85" name="Shape 85"/>
        <p:cNvGrpSpPr/>
        <p:nvPr/>
      </p:nvGrpSpPr>
      <p:grpSpPr>
        <a:xfrm>
          <a:off x="0" y="0"/>
          <a:ext cx="0" cy="0"/>
          <a:chOff x="0" y="0"/>
          <a:chExt cx="0" cy="0"/>
        </a:xfrm>
      </p:grpSpPr>
      <p:sp>
        <p:nvSpPr>
          <p:cNvPr id="86" name="Shape 86"/>
          <p:cNvSpPr txBox="1"/>
          <p:nvPr>
            <p:ph idx="1" type="body"/>
          </p:nvPr>
        </p:nvSpPr>
        <p:spPr>
          <a:xfrm>
            <a:off x="142847" y="863341"/>
            <a:ext cx="8856000" cy="4177800"/>
          </a:xfrm>
          <a:prstGeom prst="rect">
            <a:avLst/>
          </a:prstGeom>
          <a:noFill/>
          <a:ln>
            <a:noFill/>
          </a:ln>
        </p:spPr>
        <p:txBody>
          <a:bodyPr anchorCtr="0" anchor="t" bIns="68575" lIns="68575" spcFirstLastPara="1" rIns="68575" wrap="square" tIns="68575"/>
          <a:lstStyle>
            <a:lvl1pPr indent="-228600" lvl="0" marL="457200" marR="0" rtl="0" algn="l">
              <a:lnSpc>
                <a:spcPct val="105000"/>
              </a:lnSpc>
              <a:spcBef>
                <a:spcPts val="500"/>
              </a:spcBef>
              <a:spcAft>
                <a:spcPts val="0"/>
              </a:spcAft>
              <a:buClr>
                <a:srgbClr val="F2B254"/>
              </a:buClr>
              <a:buSzPts val="2600"/>
              <a:buFont typeface="Noto Sans Symbols"/>
              <a:buNone/>
              <a:defRPr b="0" i="0" sz="2600" u="none" cap="none" strike="noStrike">
                <a:solidFill>
                  <a:schemeClr val="lt1"/>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87" name="Shape 87"/>
          <p:cNvSpPr txBox="1"/>
          <p:nvPr>
            <p:ph idx="2" type="body"/>
          </p:nvPr>
        </p:nvSpPr>
        <p:spPr>
          <a:xfrm>
            <a:off x="468132" y="1419089"/>
            <a:ext cx="8207700" cy="1266900"/>
          </a:xfrm>
          <a:prstGeom prst="rect">
            <a:avLst/>
          </a:prstGeom>
          <a:solidFill>
            <a:srgbClr val="D9D4C6">
              <a:alpha val="24710"/>
            </a:srgbClr>
          </a:solidFill>
          <a:ln cap="flat" cmpd="sng" w="12700">
            <a:solidFill>
              <a:srgbClr val="C6BEAB"/>
            </a:solidFill>
            <a:prstDash val="solid"/>
            <a:round/>
            <a:headEnd len="med" w="med" type="none"/>
            <a:tailEnd len="med" w="med" type="none"/>
          </a:ln>
        </p:spPr>
        <p:txBody>
          <a:bodyPr anchorCtr="0" anchor="t" bIns="68575" lIns="68575" spcFirstLastPara="1" rIns="68575" wrap="square" tIns="68575"/>
          <a:lstStyle>
            <a:lvl1pPr indent="-228600" lvl="0" marL="457200" marR="0" rtl="0" algn="l">
              <a:lnSpc>
                <a:spcPct val="100000"/>
              </a:lnSpc>
              <a:spcBef>
                <a:spcPts val="500"/>
              </a:spcBef>
              <a:spcAft>
                <a:spcPts val="0"/>
              </a:spcAft>
              <a:buClr>
                <a:srgbClr val="F2B254"/>
              </a:buClr>
              <a:buSzPts val="1800"/>
              <a:buFont typeface="Noto Sans Symbols"/>
              <a:buNone/>
              <a:defRPr b="1" i="0" sz="1800" u="none" cap="none" strike="noStrike">
                <a:solidFill>
                  <a:srgbClr val="FBEEDC"/>
                </a:solidFill>
                <a:latin typeface="Consolas"/>
                <a:ea typeface="Consolas"/>
                <a:cs typeface="Consolas"/>
                <a:sym typeface="Consolas"/>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88" name="Shape 88"/>
          <p:cNvSpPr txBox="1"/>
          <p:nvPr>
            <p:ph type="title"/>
          </p:nvPr>
        </p:nvSpPr>
        <p:spPr>
          <a:xfrm>
            <a:off x="141648" y="30256"/>
            <a:ext cx="7185000" cy="83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F3BE60"/>
              </a:buClr>
              <a:buSzPts val="3000"/>
              <a:buFont typeface="Calibri"/>
              <a:buNone/>
              <a:defRPr b="1" i="0" sz="3000" u="none" cap="none" strike="noStrike">
                <a:solidFill>
                  <a:srgbClr val="F3BE60"/>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9" name="Shape 89"/>
          <p:cNvSpPr txBox="1"/>
          <p:nvPr>
            <p:ph idx="10" type="dt"/>
          </p:nvPr>
        </p:nvSpPr>
        <p:spPr>
          <a:xfrm>
            <a:off x="141647" y="4893751"/>
            <a:ext cx="918300" cy="1473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800">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90" name="Shape 90"/>
          <p:cNvSpPr txBox="1"/>
          <p:nvPr>
            <p:ph idx="11" type="ftr"/>
          </p:nvPr>
        </p:nvSpPr>
        <p:spPr>
          <a:xfrm>
            <a:off x="1061085" y="4893751"/>
            <a:ext cx="7614900" cy="1473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800">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91" name="Shape 91"/>
          <p:cNvSpPr txBox="1"/>
          <p:nvPr>
            <p:ph idx="12" type="sldNum"/>
          </p:nvPr>
        </p:nvSpPr>
        <p:spPr>
          <a:xfrm>
            <a:off x="8677068" y="4893751"/>
            <a:ext cx="321600" cy="147300"/>
          </a:xfrm>
          <a:prstGeom prst="rect">
            <a:avLst/>
          </a:prstGeom>
          <a:noFill/>
          <a:ln>
            <a:noFill/>
          </a:ln>
        </p:spPr>
        <p:txBody>
          <a:bodyPr anchorCtr="0" anchor="ctr" bIns="27000" lIns="27000" spcFirstLastPara="1" rIns="27000" wrap="square" tIns="27000">
            <a:noAutofit/>
          </a:bodyPr>
          <a:lstStyle>
            <a:lvl1pPr indent="0" lvl="0" marL="0" marR="0" rtl="0" algn="r">
              <a:spcBef>
                <a:spcPts val="0"/>
              </a:spcBef>
              <a:buNone/>
              <a:defRPr sz="800">
                <a:solidFill>
                  <a:schemeClr val="lt1"/>
                </a:solidFill>
                <a:latin typeface="Calibri"/>
                <a:ea typeface="Calibri"/>
                <a:cs typeface="Calibri"/>
                <a:sym typeface="Calibri"/>
              </a:defRPr>
            </a:lvl1pPr>
            <a:lvl2pPr indent="0" lvl="1" marL="0" marR="0" rtl="0" algn="r">
              <a:spcBef>
                <a:spcPts val="0"/>
              </a:spcBef>
              <a:buNone/>
              <a:defRPr sz="800">
                <a:solidFill>
                  <a:schemeClr val="lt1"/>
                </a:solidFill>
                <a:latin typeface="Calibri"/>
                <a:ea typeface="Calibri"/>
                <a:cs typeface="Calibri"/>
                <a:sym typeface="Calibri"/>
              </a:defRPr>
            </a:lvl2pPr>
            <a:lvl3pPr indent="0" lvl="2" marL="0" marR="0" rtl="0" algn="r">
              <a:spcBef>
                <a:spcPts val="0"/>
              </a:spcBef>
              <a:buNone/>
              <a:defRPr sz="800">
                <a:solidFill>
                  <a:schemeClr val="lt1"/>
                </a:solidFill>
                <a:latin typeface="Calibri"/>
                <a:ea typeface="Calibri"/>
                <a:cs typeface="Calibri"/>
                <a:sym typeface="Calibri"/>
              </a:defRPr>
            </a:lvl3pPr>
            <a:lvl4pPr indent="0" lvl="3" marL="0" marR="0" rtl="0" algn="r">
              <a:spcBef>
                <a:spcPts val="0"/>
              </a:spcBef>
              <a:buNone/>
              <a:defRPr sz="800">
                <a:solidFill>
                  <a:schemeClr val="lt1"/>
                </a:solidFill>
                <a:latin typeface="Calibri"/>
                <a:ea typeface="Calibri"/>
                <a:cs typeface="Calibri"/>
                <a:sym typeface="Calibri"/>
              </a:defRPr>
            </a:lvl4pPr>
            <a:lvl5pPr indent="0" lvl="4" marL="0" marR="0" rtl="0" algn="r">
              <a:spcBef>
                <a:spcPts val="0"/>
              </a:spcBef>
              <a:buNone/>
              <a:defRPr sz="800">
                <a:solidFill>
                  <a:schemeClr val="lt1"/>
                </a:solidFill>
                <a:latin typeface="Calibri"/>
                <a:ea typeface="Calibri"/>
                <a:cs typeface="Calibri"/>
                <a:sym typeface="Calibri"/>
              </a:defRPr>
            </a:lvl5pPr>
            <a:lvl6pPr indent="0" lvl="5" marL="0" marR="0" rtl="0" algn="r">
              <a:spcBef>
                <a:spcPts val="0"/>
              </a:spcBef>
              <a:buNone/>
              <a:defRPr sz="800">
                <a:solidFill>
                  <a:schemeClr val="lt1"/>
                </a:solidFill>
                <a:latin typeface="Calibri"/>
                <a:ea typeface="Calibri"/>
                <a:cs typeface="Calibri"/>
                <a:sym typeface="Calibri"/>
              </a:defRPr>
            </a:lvl6pPr>
            <a:lvl7pPr indent="0" lvl="6" marL="0" marR="0" rtl="0" algn="r">
              <a:spcBef>
                <a:spcPts val="0"/>
              </a:spcBef>
              <a:buNone/>
              <a:defRPr sz="800">
                <a:solidFill>
                  <a:schemeClr val="lt1"/>
                </a:solidFill>
                <a:latin typeface="Calibri"/>
                <a:ea typeface="Calibri"/>
                <a:cs typeface="Calibri"/>
                <a:sym typeface="Calibri"/>
              </a:defRPr>
            </a:lvl7pPr>
            <a:lvl8pPr indent="0" lvl="7" marL="0" marR="0" rtl="0" algn="r">
              <a:spcBef>
                <a:spcPts val="0"/>
              </a:spcBef>
              <a:buNone/>
              <a:defRPr sz="800">
                <a:solidFill>
                  <a:schemeClr val="lt1"/>
                </a:solidFill>
                <a:latin typeface="Calibri"/>
                <a:ea typeface="Calibri"/>
                <a:cs typeface="Calibri"/>
                <a:sym typeface="Calibri"/>
              </a:defRPr>
            </a:lvl8pPr>
            <a:lvl9pPr indent="0" lvl="8" marL="0" marR="0" rtl="0" algn="r">
              <a:spcBef>
                <a:spcPts val="0"/>
              </a:spcBef>
              <a:buNone/>
              <a:defRPr sz="800">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pic>
        <p:nvPicPr>
          <p:cNvPr id="92" name="Shape 92"/>
          <p:cNvPicPr preferRelativeResize="0"/>
          <p:nvPr/>
        </p:nvPicPr>
        <p:blipFill rotWithShape="1">
          <a:blip r:embed="rId3">
            <a:alphaModFix/>
          </a:blip>
          <a:srcRect b="0" l="0" r="0" t="0"/>
          <a:stretch/>
        </p:blipFill>
        <p:spPr>
          <a:xfrm>
            <a:off x="7339249" y="239894"/>
            <a:ext cx="1659087" cy="41380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estions Slide">
    <p:bg>
      <p:bgPr>
        <a:blipFill rotWithShape="1">
          <a:blip r:embed="rId2">
            <a:alphaModFix/>
          </a:blip>
          <a:stretch>
            <a:fillRect b="-1999" l="0" r="0" t="-1999"/>
          </a:stretch>
        </a:blipFill>
      </p:bgPr>
    </p:bg>
    <p:spTree>
      <p:nvGrpSpPr>
        <p:cNvPr id="93" name="Shape 93"/>
        <p:cNvGrpSpPr/>
        <p:nvPr/>
      </p:nvGrpSpPr>
      <p:grpSpPr>
        <a:xfrm>
          <a:off x="0" y="0"/>
          <a:ext cx="0" cy="0"/>
          <a:chOff x="0" y="0"/>
          <a:chExt cx="0" cy="0"/>
        </a:xfrm>
      </p:grpSpPr>
      <p:sp>
        <p:nvSpPr>
          <p:cNvPr id="94" name="Shape 94"/>
          <p:cNvSpPr txBox="1"/>
          <p:nvPr>
            <p:ph idx="1" type="body"/>
          </p:nvPr>
        </p:nvSpPr>
        <p:spPr>
          <a:xfrm>
            <a:off x="1147337" y="4800601"/>
            <a:ext cx="7863900" cy="272700"/>
          </a:xfrm>
          <a:prstGeom prst="rect">
            <a:avLst/>
          </a:prstGeom>
          <a:noFill/>
          <a:ln>
            <a:noFill/>
          </a:ln>
        </p:spPr>
        <p:txBody>
          <a:bodyPr anchorCtr="0" anchor="t" bIns="68575" lIns="68575" spcFirstLastPara="1" rIns="68575" wrap="square" tIns="68575"/>
          <a:lstStyle>
            <a:lvl1pPr indent="-228600" lvl="0" marL="457200" marR="0" rtl="0" algn="r">
              <a:lnSpc>
                <a:spcPct val="105000"/>
              </a:lnSpc>
              <a:spcBef>
                <a:spcPts val="500"/>
              </a:spcBef>
              <a:spcAft>
                <a:spcPts val="0"/>
              </a:spcAft>
              <a:buClr>
                <a:srgbClr val="F2B254"/>
              </a:buClr>
              <a:buSzPts val="1400"/>
              <a:buFont typeface="Noto Sans Symbols"/>
              <a:buNone/>
              <a:defRPr b="0" i="0" sz="1400" u="none" cap="none" strike="noStrike">
                <a:solidFill>
                  <a:schemeClr val="lt1"/>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95" name="Shape 95"/>
          <p:cNvSpPr txBox="1"/>
          <p:nvPr>
            <p:ph type="title"/>
          </p:nvPr>
        </p:nvSpPr>
        <p:spPr>
          <a:xfrm>
            <a:off x="141648" y="30256"/>
            <a:ext cx="7185000" cy="83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F3BE60"/>
              </a:buClr>
              <a:buSzPts val="3000"/>
              <a:buFont typeface="Calibri"/>
              <a:buNone/>
              <a:defRPr b="1" i="0" sz="3000" u="none" cap="none" strike="noStrike">
                <a:solidFill>
                  <a:srgbClr val="F3BE60"/>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Shape 96">
            <a:hlinkClick r:id="rId3"/>
          </p:cNvPr>
          <p:cNvSpPr txBox="1"/>
          <p:nvPr/>
        </p:nvSpPr>
        <p:spPr>
          <a:xfrm rot="322337">
            <a:off x="7551780" y="1690138"/>
            <a:ext cx="227499" cy="30012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603A14"/>
                </a:solidFill>
                <a:latin typeface="Calibri"/>
                <a:ea typeface="Calibri"/>
                <a:cs typeface="Calibri"/>
                <a:sym typeface="Calibri"/>
              </a:rPr>
              <a:t>?</a:t>
            </a:r>
            <a:endParaRPr sz="1100"/>
          </a:p>
        </p:txBody>
      </p:sp>
      <p:sp>
        <p:nvSpPr>
          <p:cNvPr id="97" name="Shape 97">
            <a:hlinkClick r:id="rId4"/>
          </p:cNvPr>
          <p:cNvSpPr txBox="1"/>
          <p:nvPr/>
        </p:nvSpPr>
        <p:spPr>
          <a:xfrm rot="-969807">
            <a:off x="5677631" y="3255915"/>
            <a:ext cx="227388" cy="30012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603A14"/>
                </a:solidFill>
                <a:latin typeface="Calibri"/>
                <a:ea typeface="Calibri"/>
                <a:cs typeface="Calibri"/>
                <a:sym typeface="Calibri"/>
              </a:rPr>
              <a:t>?</a:t>
            </a:r>
            <a:endParaRPr sz="1100"/>
          </a:p>
        </p:txBody>
      </p:sp>
      <p:sp>
        <p:nvSpPr>
          <p:cNvPr id="98" name="Shape 98">
            <a:hlinkClick r:id="rId5"/>
          </p:cNvPr>
          <p:cNvSpPr txBox="1"/>
          <p:nvPr/>
        </p:nvSpPr>
        <p:spPr>
          <a:xfrm>
            <a:off x="8627368" y="3509728"/>
            <a:ext cx="1914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603A14"/>
                </a:solidFill>
                <a:latin typeface="Calibri"/>
                <a:ea typeface="Calibri"/>
                <a:cs typeface="Calibri"/>
                <a:sym typeface="Calibri"/>
              </a:rPr>
              <a:t>?</a:t>
            </a:r>
            <a:endParaRPr sz="1100"/>
          </a:p>
        </p:txBody>
      </p:sp>
      <p:sp>
        <p:nvSpPr>
          <p:cNvPr id="99" name="Shape 99">
            <a:hlinkClick r:id="rId6"/>
          </p:cNvPr>
          <p:cNvSpPr txBox="1"/>
          <p:nvPr/>
        </p:nvSpPr>
        <p:spPr>
          <a:xfrm rot="-629302">
            <a:off x="4572000" y="4581790"/>
            <a:ext cx="201059" cy="23095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603A14"/>
                </a:solidFill>
                <a:latin typeface="Calibri"/>
                <a:ea typeface="Calibri"/>
                <a:cs typeface="Calibri"/>
                <a:sym typeface="Calibri"/>
              </a:rPr>
              <a:t>?</a:t>
            </a:r>
            <a:endParaRPr sz="1100"/>
          </a:p>
        </p:txBody>
      </p:sp>
      <p:sp>
        <p:nvSpPr>
          <p:cNvPr id="100" name="Shape 100">
            <a:hlinkClick r:id="rId7"/>
          </p:cNvPr>
          <p:cNvSpPr txBox="1"/>
          <p:nvPr/>
        </p:nvSpPr>
        <p:spPr>
          <a:xfrm rot="567739">
            <a:off x="6868821" y="3024510"/>
            <a:ext cx="218979" cy="27707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603A14"/>
                </a:solidFill>
                <a:latin typeface="Calibri"/>
                <a:ea typeface="Calibri"/>
                <a:cs typeface="Calibri"/>
                <a:sym typeface="Calibri"/>
              </a:rPr>
              <a:t>?</a:t>
            </a:r>
            <a:endParaRPr sz="1100"/>
          </a:p>
        </p:txBody>
      </p:sp>
      <p:sp>
        <p:nvSpPr>
          <p:cNvPr id="101" name="Shape 101">
            <a:hlinkClick r:id="rId8"/>
          </p:cNvPr>
          <p:cNvSpPr txBox="1"/>
          <p:nvPr/>
        </p:nvSpPr>
        <p:spPr>
          <a:xfrm rot="218509">
            <a:off x="5286854" y="1920048"/>
            <a:ext cx="245596" cy="34631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603A14"/>
                </a:solidFill>
                <a:latin typeface="Calibri"/>
                <a:ea typeface="Calibri"/>
                <a:cs typeface="Calibri"/>
                <a:sym typeface="Calibri"/>
              </a:rPr>
              <a:t>?</a:t>
            </a:r>
            <a:endParaRPr sz="1100"/>
          </a:p>
        </p:txBody>
      </p:sp>
      <p:sp>
        <p:nvSpPr>
          <p:cNvPr id="102" name="Shape 102">
            <a:hlinkClick r:id="rId9"/>
          </p:cNvPr>
          <p:cNvSpPr txBox="1"/>
          <p:nvPr/>
        </p:nvSpPr>
        <p:spPr>
          <a:xfrm rot="-629302">
            <a:off x="8818223" y="1740575"/>
            <a:ext cx="201059" cy="23095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603A14"/>
                </a:solidFill>
                <a:latin typeface="Calibri"/>
                <a:ea typeface="Calibri"/>
                <a:cs typeface="Calibri"/>
                <a:sym typeface="Calibri"/>
              </a:rPr>
              <a:t>?</a:t>
            </a:r>
            <a:endParaRPr sz="1100"/>
          </a:p>
        </p:txBody>
      </p:sp>
      <p:sp>
        <p:nvSpPr>
          <p:cNvPr id="103" name="Shape 103">
            <a:hlinkClick r:id="rId10"/>
          </p:cNvPr>
          <p:cNvSpPr txBox="1"/>
          <p:nvPr/>
        </p:nvSpPr>
        <p:spPr>
          <a:xfrm rot="562429">
            <a:off x="8833211" y="2585958"/>
            <a:ext cx="191558" cy="20768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603A14"/>
                </a:solidFill>
                <a:latin typeface="Calibri"/>
                <a:ea typeface="Calibri"/>
                <a:cs typeface="Calibri"/>
                <a:sym typeface="Calibri"/>
              </a:rPr>
              <a:t>?</a:t>
            </a:r>
            <a:endParaRPr sz="1100"/>
          </a:p>
        </p:txBody>
      </p:sp>
      <p:sp>
        <p:nvSpPr>
          <p:cNvPr id="104" name="Shape 104">
            <a:hlinkClick r:id="rId11"/>
          </p:cNvPr>
          <p:cNvSpPr txBox="1"/>
          <p:nvPr/>
        </p:nvSpPr>
        <p:spPr>
          <a:xfrm rot="571955">
            <a:off x="8354804" y="4219466"/>
            <a:ext cx="201077" cy="2308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603A14"/>
                </a:solidFill>
                <a:latin typeface="Calibri"/>
                <a:ea typeface="Calibri"/>
                <a:cs typeface="Calibri"/>
                <a:sym typeface="Calibri"/>
              </a:rPr>
              <a:t>?</a:t>
            </a:r>
            <a:endParaRPr sz="1100"/>
          </a:p>
        </p:txBody>
      </p:sp>
      <p:sp>
        <p:nvSpPr>
          <p:cNvPr id="105" name="Shape 105"/>
          <p:cNvSpPr/>
          <p:nvPr/>
        </p:nvSpPr>
        <p:spPr>
          <a:xfrm rot="-650216">
            <a:off x="2039468" y="2479503"/>
            <a:ext cx="3406653" cy="71110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D9D4C6"/>
              </a:buClr>
              <a:buSzPts val="3500"/>
              <a:buFont typeface="Noto Sans Symbols"/>
              <a:buNone/>
            </a:pPr>
            <a:r>
              <a:rPr b="1" lang="en-GB" sz="5000">
                <a:solidFill>
                  <a:srgbClr val="F3BE60"/>
                </a:solidFill>
                <a:latin typeface="Calibri"/>
                <a:ea typeface="Calibri"/>
                <a:cs typeface="Calibri"/>
                <a:sym typeface="Calibri"/>
              </a:rPr>
              <a:t>Questions?</a:t>
            </a:r>
            <a:endParaRPr b="1" sz="5000">
              <a:solidFill>
                <a:schemeClr val="lt1"/>
              </a:solidFill>
              <a:latin typeface="Calibri"/>
              <a:ea typeface="Calibri"/>
              <a:cs typeface="Calibri"/>
              <a:sym typeface="Calibri"/>
            </a:endParaRPr>
          </a:p>
        </p:txBody>
      </p:sp>
      <p:pic>
        <p:nvPicPr>
          <p:cNvPr id="106" name="Shape 106"/>
          <p:cNvPicPr preferRelativeResize="0"/>
          <p:nvPr/>
        </p:nvPicPr>
        <p:blipFill rotWithShape="1">
          <a:blip r:embed="rId12">
            <a:alphaModFix/>
          </a:blip>
          <a:srcRect b="0" l="0" r="0" t="0"/>
          <a:stretch/>
        </p:blipFill>
        <p:spPr>
          <a:xfrm>
            <a:off x="7339249" y="239894"/>
            <a:ext cx="1659087" cy="413807"/>
          </a:xfrm>
          <a:prstGeom prst="rect">
            <a:avLst/>
          </a:prstGeom>
          <a:noFill/>
          <a:ln>
            <a:noFill/>
          </a:ln>
        </p:spPr>
      </p:pic>
      <p:pic>
        <p:nvPicPr>
          <p:cNvPr id="107" name="Shape 107"/>
          <p:cNvPicPr preferRelativeResize="0"/>
          <p:nvPr/>
        </p:nvPicPr>
        <p:blipFill rotWithShape="1">
          <a:blip r:embed="rId13">
            <a:alphaModFix/>
          </a:blip>
          <a:srcRect b="0" l="0" r="0" t="0"/>
          <a:stretch/>
        </p:blipFill>
        <p:spPr>
          <a:xfrm rot="-632285">
            <a:off x="378252" y="1513506"/>
            <a:ext cx="2136959" cy="247924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bg>
      <p:bgPr>
        <a:blipFill rotWithShape="1">
          <a:blip r:embed="rId2">
            <a:alphaModFix/>
          </a:blip>
          <a:stretch>
            <a:fillRect b="0" l="0" r="0" t="0"/>
          </a:stretch>
        </a:blipFill>
      </p:bgPr>
    </p:bg>
    <p:spTree>
      <p:nvGrpSpPr>
        <p:cNvPr id="108" name="Shape 10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bg>
      <p:bgPr>
        <a:blipFill rotWithShape="1">
          <a:blip r:embed="rId2">
            <a:alphaModFix/>
          </a:blip>
          <a:stretch>
            <a:fillRect b="0" l="0" r="0" t="0"/>
          </a:stretch>
        </a:blipFill>
      </p:bgPr>
    </p:bg>
    <p:spTree>
      <p:nvGrpSpPr>
        <p:cNvPr id="20" name="Shape 20"/>
        <p:cNvGrpSpPr/>
        <p:nvPr/>
      </p:nvGrpSpPr>
      <p:grpSpPr>
        <a:xfrm>
          <a:off x="0" y="0"/>
          <a:ext cx="0" cy="0"/>
          <a:chOff x="0" y="0"/>
          <a:chExt cx="0" cy="0"/>
        </a:xfrm>
      </p:grpSpPr>
      <p:sp>
        <p:nvSpPr>
          <p:cNvPr id="21" name="Shape 21"/>
          <p:cNvSpPr txBox="1"/>
          <p:nvPr>
            <p:ph idx="10" type="dt"/>
          </p:nvPr>
        </p:nvSpPr>
        <p:spPr>
          <a:xfrm>
            <a:off x="141647" y="4893751"/>
            <a:ext cx="918300" cy="1473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22" name="Shape 22"/>
          <p:cNvSpPr txBox="1"/>
          <p:nvPr>
            <p:ph idx="11" type="ftr"/>
          </p:nvPr>
        </p:nvSpPr>
        <p:spPr>
          <a:xfrm>
            <a:off x="1061085" y="4893751"/>
            <a:ext cx="7614900" cy="1473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23" name="Shape 23"/>
          <p:cNvSpPr txBox="1"/>
          <p:nvPr>
            <p:ph idx="12" type="sldNum"/>
          </p:nvPr>
        </p:nvSpPr>
        <p:spPr>
          <a:xfrm>
            <a:off x="8677068" y="4893751"/>
            <a:ext cx="321600" cy="147300"/>
          </a:xfrm>
          <a:prstGeom prst="rect">
            <a:avLst/>
          </a:prstGeom>
          <a:noFill/>
          <a:ln>
            <a:noFill/>
          </a:ln>
        </p:spPr>
        <p:txBody>
          <a:bodyPr anchorCtr="0" anchor="ctr" bIns="27000" lIns="27000" spcFirstLastPara="1" rIns="27000" wrap="square" tIns="27000">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
        <p:nvSpPr>
          <p:cNvPr id="24" name="Shape 24"/>
          <p:cNvSpPr txBox="1"/>
          <p:nvPr>
            <p:ph idx="1" type="body"/>
          </p:nvPr>
        </p:nvSpPr>
        <p:spPr>
          <a:xfrm>
            <a:off x="142847" y="863341"/>
            <a:ext cx="8856000" cy="4177800"/>
          </a:xfrm>
          <a:prstGeom prst="rect">
            <a:avLst/>
          </a:prstGeom>
          <a:noFill/>
          <a:ln>
            <a:noFill/>
          </a:ln>
        </p:spPr>
        <p:txBody>
          <a:bodyPr anchorCtr="0" anchor="t" bIns="68575" lIns="68575" spcFirstLastPara="1" rIns="68575" wrap="square" tIns="68575"/>
          <a:lstStyle>
            <a:lvl1pPr indent="-393700" lvl="0" marL="457200" marR="0" rtl="0" algn="l">
              <a:lnSpc>
                <a:spcPct val="105000"/>
              </a:lnSpc>
              <a:spcBef>
                <a:spcPts val="500"/>
              </a:spcBef>
              <a:spcAft>
                <a:spcPts val="0"/>
              </a:spcAft>
              <a:buClr>
                <a:srgbClr val="F2B254"/>
              </a:buClr>
              <a:buSzPts val="2600"/>
              <a:buFont typeface="Noto Sans Symbols"/>
              <a:buChar char="▪"/>
              <a:defRPr b="0" i="0" sz="2600" u="none" cap="none" strike="noStrike">
                <a:solidFill>
                  <a:schemeClr val="lt1"/>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25" name="Shape 25"/>
          <p:cNvSpPr txBox="1"/>
          <p:nvPr>
            <p:ph type="title"/>
          </p:nvPr>
        </p:nvSpPr>
        <p:spPr>
          <a:xfrm>
            <a:off x="141648" y="30256"/>
            <a:ext cx="7185000" cy="83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F3BE60"/>
              </a:buClr>
              <a:buSzPts val="3000"/>
              <a:buFont typeface="Calibri"/>
              <a:buNone/>
              <a:defRPr b="1" i="0" sz="3000" u="none" cap="none" strike="noStrike">
                <a:solidFill>
                  <a:srgbClr val="F3BE6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pic>
        <p:nvPicPr>
          <p:cNvPr id="26" name="Shape 26"/>
          <p:cNvPicPr preferRelativeResize="0"/>
          <p:nvPr/>
        </p:nvPicPr>
        <p:blipFill rotWithShape="1">
          <a:blip r:embed="rId3">
            <a:alphaModFix/>
          </a:blip>
          <a:srcRect b="0" l="0" r="0" t="0"/>
          <a:stretch/>
        </p:blipFill>
        <p:spPr>
          <a:xfrm>
            <a:off x="7339249" y="239894"/>
            <a:ext cx="1659087" cy="41380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Title Slide">
    <p:bg>
      <p:bgPr>
        <a:blipFill rotWithShape="1">
          <a:blip r:embed="rId2">
            <a:alphaModFix/>
          </a:blip>
          <a:stretch>
            <a:fillRect b="0" l="0" r="0" t="0"/>
          </a:stretch>
        </a:blipFill>
      </p:bgPr>
    </p:bg>
    <p:spTree>
      <p:nvGrpSpPr>
        <p:cNvPr id="27" name="Shape 27"/>
        <p:cNvGrpSpPr/>
        <p:nvPr/>
      </p:nvGrpSpPr>
      <p:grpSpPr>
        <a:xfrm>
          <a:off x="0" y="0"/>
          <a:ext cx="0" cy="0"/>
          <a:chOff x="0" y="0"/>
          <a:chExt cx="0" cy="0"/>
        </a:xfrm>
      </p:grpSpPr>
      <p:sp>
        <p:nvSpPr>
          <p:cNvPr id="28" name="Shape 28"/>
          <p:cNvSpPr txBox="1"/>
          <p:nvPr>
            <p:ph type="title"/>
          </p:nvPr>
        </p:nvSpPr>
        <p:spPr>
          <a:xfrm>
            <a:off x="684787" y="3714750"/>
            <a:ext cx="7774500" cy="615600"/>
          </a:xfrm>
          <a:prstGeom prst="rect">
            <a:avLst/>
          </a:prstGeom>
          <a:noFill/>
          <a:ln>
            <a:noFill/>
          </a:ln>
        </p:spPr>
        <p:txBody>
          <a:bodyPr anchorCtr="0" anchor="b" bIns="68575" lIns="68575" spcFirstLastPara="1" rIns="68575" wrap="square" tIns="68575"/>
          <a:lstStyle>
            <a:lvl1pPr lvl="0" marR="0" rtl="0" algn="ctr">
              <a:lnSpc>
                <a:spcPct val="90000"/>
              </a:lnSpc>
              <a:spcBef>
                <a:spcPts val="0"/>
              </a:spcBef>
              <a:spcAft>
                <a:spcPts val="0"/>
              </a:spcAft>
              <a:buClr>
                <a:srgbClr val="F3BE60"/>
              </a:buClr>
              <a:buSzPts val="4100"/>
              <a:buFont typeface="Calibri"/>
              <a:buNone/>
              <a:defRPr b="1" i="0" sz="4100" u="none" cap="none" strike="noStrike">
                <a:solidFill>
                  <a:srgbClr val="F3BE6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9" name="Shape 29"/>
          <p:cNvSpPr txBox="1"/>
          <p:nvPr>
            <p:ph idx="1" type="body"/>
          </p:nvPr>
        </p:nvSpPr>
        <p:spPr>
          <a:xfrm>
            <a:off x="684787" y="4316226"/>
            <a:ext cx="7774500" cy="539400"/>
          </a:xfrm>
          <a:prstGeom prst="rect">
            <a:avLst/>
          </a:prstGeom>
          <a:noFill/>
          <a:ln>
            <a:noFill/>
          </a:ln>
        </p:spPr>
        <p:txBody>
          <a:bodyPr anchorCtr="0" anchor="t" bIns="68575" lIns="68575" spcFirstLastPara="1" rIns="68575" wrap="square" tIns="68575"/>
          <a:lstStyle>
            <a:lvl1pPr indent="-228600" lvl="0" marL="457200" marR="0" rtl="0" algn="ctr">
              <a:lnSpc>
                <a:spcPct val="105000"/>
              </a:lnSpc>
              <a:spcBef>
                <a:spcPts val="0"/>
              </a:spcBef>
              <a:spcAft>
                <a:spcPts val="0"/>
              </a:spcAft>
              <a:buClr>
                <a:srgbClr val="F2B254"/>
              </a:buClr>
              <a:buSzPts val="3000"/>
              <a:buFont typeface="Noto Sans Symbols"/>
              <a:buNone/>
              <a:defRPr b="0" i="0" sz="3000" u="none" cap="none" strike="noStrike">
                <a:solidFill>
                  <a:schemeClr val="accent1"/>
                </a:solidFill>
                <a:latin typeface="Calibri"/>
                <a:ea typeface="Calibri"/>
                <a:cs typeface="Calibri"/>
                <a:sym typeface="Calibri"/>
              </a:defRPr>
            </a:lvl1pPr>
            <a:lvl2pPr indent="-228600" lvl="1" marL="914400" marR="0" rtl="0" algn="l">
              <a:lnSpc>
                <a:spcPct val="105000"/>
              </a:lnSpc>
              <a:spcBef>
                <a:spcPts val="500"/>
              </a:spcBef>
              <a:spcAft>
                <a:spcPts val="0"/>
              </a:spcAft>
              <a:buClr>
                <a:schemeClr val="accent1"/>
              </a:buClr>
              <a:buSzPts val="1400"/>
              <a:buFont typeface="Noto Sans Symbols"/>
              <a:buNone/>
              <a:defRPr b="0" i="0" sz="1800" u="none" cap="none" strike="noStrike">
                <a:solidFill>
                  <a:schemeClr val="lt1"/>
                </a:solidFill>
                <a:latin typeface="Calibri"/>
                <a:ea typeface="Calibri"/>
                <a:cs typeface="Calibri"/>
                <a:sym typeface="Calibri"/>
              </a:defRPr>
            </a:lvl2pPr>
            <a:lvl3pPr indent="-228600" lvl="2" marL="1371600" marR="0" rtl="0" algn="l">
              <a:lnSpc>
                <a:spcPct val="105000"/>
              </a:lnSpc>
              <a:spcBef>
                <a:spcPts val="500"/>
              </a:spcBef>
              <a:spcAft>
                <a:spcPts val="0"/>
              </a:spcAft>
              <a:buClr>
                <a:srgbClr val="EF9A1D"/>
              </a:buClr>
              <a:buSzPts val="1300"/>
              <a:buFont typeface="Noto Sans Symbols"/>
              <a:buNone/>
              <a:defRPr b="0" i="0" sz="1600" u="none" cap="none" strike="noStrike">
                <a:solidFill>
                  <a:schemeClr val="lt1"/>
                </a:solidFill>
                <a:latin typeface="Calibri"/>
                <a:ea typeface="Calibri"/>
                <a:cs typeface="Calibri"/>
                <a:sym typeface="Calibri"/>
              </a:defRPr>
            </a:lvl3pPr>
            <a:lvl4pPr indent="-228600" lvl="3" marL="1828800" marR="0" rtl="0" algn="l">
              <a:lnSpc>
                <a:spcPct val="105000"/>
              </a:lnSpc>
              <a:spcBef>
                <a:spcPts val="500"/>
              </a:spcBef>
              <a:spcAft>
                <a:spcPts val="0"/>
              </a:spcAft>
              <a:buClr>
                <a:srgbClr val="ED9411"/>
              </a:buClr>
              <a:buSzPts val="1100"/>
              <a:buFont typeface="Noto Sans Symbols"/>
              <a:buNone/>
              <a:defRPr b="0" i="0" sz="1400" u="none" cap="none" strike="noStrike">
                <a:solidFill>
                  <a:schemeClr val="lt1"/>
                </a:solidFill>
                <a:latin typeface="Calibri"/>
                <a:ea typeface="Calibri"/>
                <a:cs typeface="Calibri"/>
                <a:sym typeface="Calibri"/>
              </a:defRPr>
            </a:lvl4pPr>
            <a:lvl5pPr indent="-228600" lvl="4" marL="2286000" marR="0" rtl="0" algn="l">
              <a:lnSpc>
                <a:spcPct val="105000"/>
              </a:lnSpc>
              <a:spcBef>
                <a:spcPts val="500"/>
              </a:spcBef>
              <a:spcAft>
                <a:spcPts val="0"/>
              </a:spcAft>
              <a:buClr>
                <a:srgbClr val="E28D10"/>
              </a:buClr>
              <a:buSzPts val="1100"/>
              <a:buFont typeface="Noto Sans Symbols"/>
              <a:buNone/>
              <a:defRPr b="0" i="0" sz="1400" u="none" cap="none" strike="noStrike">
                <a:solidFill>
                  <a:schemeClr val="lt1"/>
                </a:solidFill>
                <a:latin typeface="Calibri"/>
                <a:ea typeface="Calibri"/>
                <a:cs typeface="Calibri"/>
                <a:sym typeface="Calibri"/>
              </a:defRPr>
            </a:lvl5pPr>
            <a:lvl6pPr indent="-228600" lvl="5" marL="2743200" marR="0" rtl="0" algn="l">
              <a:lnSpc>
                <a:spcPct val="90000"/>
              </a:lnSpc>
              <a:spcBef>
                <a:spcPts val="600"/>
              </a:spcBef>
              <a:spcAft>
                <a:spcPts val="0"/>
              </a:spcAft>
              <a:buClr>
                <a:schemeClr val="accent1"/>
              </a:buClr>
              <a:buSzPts val="11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lnSpc>
                <a:spcPct val="90000"/>
              </a:lnSpc>
              <a:spcBef>
                <a:spcPts val="600"/>
              </a:spcBef>
              <a:spcAft>
                <a:spcPts val="0"/>
              </a:spcAft>
              <a:buClr>
                <a:schemeClr val="accent1"/>
              </a:buClr>
              <a:buSzPts val="11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lnSpc>
                <a:spcPct val="90000"/>
              </a:lnSpc>
              <a:spcBef>
                <a:spcPts val="600"/>
              </a:spcBef>
              <a:spcAft>
                <a:spcPts val="0"/>
              </a:spcAft>
              <a:buClr>
                <a:schemeClr val="accent1"/>
              </a:buClr>
              <a:buSzPts val="11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lnSpc>
                <a:spcPct val="90000"/>
              </a:lnSpc>
              <a:spcBef>
                <a:spcPts val="600"/>
              </a:spcBef>
              <a:spcAft>
                <a:spcPts val="0"/>
              </a:spcAft>
              <a:buClr>
                <a:schemeClr val="accent1"/>
              </a:buClr>
              <a:buSzPts val="1100"/>
              <a:buFont typeface="Arial"/>
              <a:buNone/>
              <a:defRPr b="0" i="0" sz="1400" u="none" cap="none" strike="noStrike">
                <a:solidFill>
                  <a:schemeClr val="lt1"/>
                </a:solidFill>
                <a:latin typeface="Calibri"/>
                <a:ea typeface="Calibri"/>
                <a:cs typeface="Calibri"/>
                <a:sym typeface="Calibri"/>
              </a:defRPr>
            </a:lvl9pPr>
          </a:lstStyle>
          <a:p/>
        </p:txBody>
      </p:sp>
      <p:pic>
        <p:nvPicPr>
          <p:cNvPr id="30" name="Shape 30"/>
          <p:cNvPicPr preferRelativeResize="0"/>
          <p:nvPr/>
        </p:nvPicPr>
        <p:blipFill rotWithShape="1">
          <a:blip r:embed="rId3">
            <a:alphaModFix/>
          </a:blip>
          <a:srcRect b="0" l="0" r="0" t="0"/>
          <a:stretch/>
        </p:blipFill>
        <p:spPr>
          <a:xfrm>
            <a:off x="7339249" y="239894"/>
            <a:ext cx="1659087" cy="41380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ource Code Example">
    <p:bg>
      <p:bgPr>
        <a:blipFill rotWithShape="1">
          <a:blip r:embed="rId2">
            <a:alphaModFix/>
          </a:blip>
          <a:stretch>
            <a:fillRect b="0" l="0" r="0" t="0"/>
          </a:stretch>
        </a:blipFill>
      </p:bgPr>
    </p:bg>
    <p:spTree>
      <p:nvGrpSpPr>
        <p:cNvPr id="31" name="Shape 31"/>
        <p:cNvGrpSpPr/>
        <p:nvPr/>
      </p:nvGrpSpPr>
      <p:grpSpPr>
        <a:xfrm>
          <a:off x="0" y="0"/>
          <a:ext cx="0" cy="0"/>
          <a:chOff x="0" y="0"/>
          <a:chExt cx="0" cy="0"/>
        </a:xfrm>
      </p:grpSpPr>
      <p:sp>
        <p:nvSpPr>
          <p:cNvPr id="32" name="Shape 32"/>
          <p:cNvSpPr txBox="1"/>
          <p:nvPr>
            <p:ph idx="1" type="body"/>
          </p:nvPr>
        </p:nvSpPr>
        <p:spPr>
          <a:xfrm>
            <a:off x="142847" y="863341"/>
            <a:ext cx="8856000" cy="4177800"/>
          </a:xfrm>
          <a:prstGeom prst="rect">
            <a:avLst/>
          </a:prstGeom>
          <a:noFill/>
          <a:ln>
            <a:noFill/>
          </a:ln>
        </p:spPr>
        <p:txBody>
          <a:bodyPr anchorCtr="0" anchor="t" bIns="68575" lIns="68575" spcFirstLastPara="1" rIns="68575" wrap="square" tIns="68575"/>
          <a:lstStyle>
            <a:lvl1pPr indent="-228600" lvl="0" marL="457200" marR="0" rtl="0" algn="l">
              <a:lnSpc>
                <a:spcPct val="105000"/>
              </a:lnSpc>
              <a:spcBef>
                <a:spcPts val="500"/>
              </a:spcBef>
              <a:spcAft>
                <a:spcPts val="0"/>
              </a:spcAft>
              <a:buClr>
                <a:srgbClr val="F2B254"/>
              </a:buClr>
              <a:buSzPts val="2600"/>
              <a:buFont typeface="Noto Sans Symbols"/>
              <a:buNone/>
              <a:defRPr b="0" i="0" sz="2600" u="none" cap="none" strike="noStrike">
                <a:solidFill>
                  <a:schemeClr val="lt1"/>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33" name="Shape 33"/>
          <p:cNvSpPr txBox="1"/>
          <p:nvPr>
            <p:ph idx="2" type="body"/>
          </p:nvPr>
        </p:nvSpPr>
        <p:spPr>
          <a:xfrm>
            <a:off x="468132" y="1419089"/>
            <a:ext cx="8207700" cy="1266900"/>
          </a:xfrm>
          <a:prstGeom prst="rect">
            <a:avLst/>
          </a:prstGeom>
          <a:solidFill>
            <a:srgbClr val="D9D4C6">
              <a:alpha val="24705"/>
            </a:srgbClr>
          </a:solidFill>
          <a:ln cap="flat" cmpd="sng" w="12700">
            <a:solidFill>
              <a:srgbClr val="C6BEAB"/>
            </a:solidFill>
            <a:prstDash val="solid"/>
            <a:round/>
            <a:headEnd len="med" w="med" type="none"/>
            <a:tailEnd len="med" w="med" type="none"/>
          </a:ln>
        </p:spPr>
        <p:txBody>
          <a:bodyPr anchorCtr="0" anchor="t" bIns="68575" lIns="68575" spcFirstLastPara="1" rIns="68575" wrap="square" tIns="68575"/>
          <a:lstStyle>
            <a:lvl1pPr indent="-228600" lvl="0" marL="457200" marR="0" rtl="0" algn="l">
              <a:lnSpc>
                <a:spcPct val="100000"/>
              </a:lnSpc>
              <a:spcBef>
                <a:spcPts val="500"/>
              </a:spcBef>
              <a:spcAft>
                <a:spcPts val="0"/>
              </a:spcAft>
              <a:buClr>
                <a:srgbClr val="F2B254"/>
              </a:buClr>
              <a:buSzPts val="1800"/>
              <a:buFont typeface="Noto Sans Symbols"/>
              <a:buNone/>
              <a:defRPr b="1" i="0" sz="1800" u="none" cap="none" strike="noStrike">
                <a:solidFill>
                  <a:srgbClr val="FBEEDC"/>
                </a:solidFill>
                <a:latin typeface="Consolas"/>
                <a:ea typeface="Consolas"/>
                <a:cs typeface="Consolas"/>
                <a:sym typeface="Consolas"/>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34" name="Shape 34"/>
          <p:cNvSpPr txBox="1"/>
          <p:nvPr>
            <p:ph type="title"/>
          </p:nvPr>
        </p:nvSpPr>
        <p:spPr>
          <a:xfrm>
            <a:off x="141648" y="30256"/>
            <a:ext cx="7185000" cy="83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F3BE60"/>
              </a:buClr>
              <a:buSzPts val="3000"/>
              <a:buFont typeface="Calibri"/>
              <a:buNone/>
              <a:defRPr b="1" i="0" sz="3000" u="none" cap="none" strike="noStrike">
                <a:solidFill>
                  <a:srgbClr val="F3BE6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5" name="Shape 35"/>
          <p:cNvSpPr txBox="1"/>
          <p:nvPr>
            <p:ph idx="10" type="dt"/>
          </p:nvPr>
        </p:nvSpPr>
        <p:spPr>
          <a:xfrm>
            <a:off x="141647" y="4893751"/>
            <a:ext cx="918300" cy="1473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800">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36" name="Shape 36"/>
          <p:cNvSpPr txBox="1"/>
          <p:nvPr>
            <p:ph idx="11" type="ftr"/>
          </p:nvPr>
        </p:nvSpPr>
        <p:spPr>
          <a:xfrm>
            <a:off x="1061085" y="4893751"/>
            <a:ext cx="7614900" cy="1473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800">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37" name="Shape 37"/>
          <p:cNvSpPr txBox="1"/>
          <p:nvPr>
            <p:ph idx="12" type="sldNum"/>
          </p:nvPr>
        </p:nvSpPr>
        <p:spPr>
          <a:xfrm>
            <a:off x="8677068" y="4893751"/>
            <a:ext cx="321600" cy="147300"/>
          </a:xfrm>
          <a:prstGeom prst="rect">
            <a:avLst/>
          </a:prstGeom>
          <a:noFill/>
          <a:ln>
            <a:noFill/>
          </a:ln>
        </p:spPr>
        <p:txBody>
          <a:bodyPr anchorCtr="0" anchor="ctr" bIns="27000" lIns="27000" spcFirstLastPara="1" rIns="27000" wrap="square" tIns="27000">
            <a:noAutofit/>
          </a:bodyPr>
          <a:lstStyle>
            <a:lvl1pPr indent="0" lvl="0" marL="0" marR="0" rtl="0" algn="r">
              <a:spcBef>
                <a:spcPts val="0"/>
              </a:spcBef>
              <a:buNone/>
              <a:defRPr sz="800">
                <a:solidFill>
                  <a:schemeClr val="lt1"/>
                </a:solidFill>
                <a:latin typeface="Calibri"/>
                <a:ea typeface="Calibri"/>
                <a:cs typeface="Calibri"/>
                <a:sym typeface="Calibri"/>
              </a:defRPr>
            </a:lvl1pPr>
            <a:lvl2pPr indent="0" lvl="1" marL="0" marR="0" rtl="0" algn="r">
              <a:spcBef>
                <a:spcPts val="0"/>
              </a:spcBef>
              <a:buNone/>
              <a:defRPr sz="800">
                <a:solidFill>
                  <a:schemeClr val="lt1"/>
                </a:solidFill>
                <a:latin typeface="Calibri"/>
                <a:ea typeface="Calibri"/>
                <a:cs typeface="Calibri"/>
                <a:sym typeface="Calibri"/>
              </a:defRPr>
            </a:lvl2pPr>
            <a:lvl3pPr indent="0" lvl="2" marL="0" marR="0" rtl="0" algn="r">
              <a:spcBef>
                <a:spcPts val="0"/>
              </a:spcBef>
              <a:buNone/>
              <a:defRPr sz="800">
                <a:solidFill>
                  <a:schemeClr val="lt1"/>
                </a:solidFill>
                <a:latin typeface="Calibri"/>
                <a:ea typeface="Calibri"/>
                <a:cs typeface="Calibri"/>
                <a:sym typeface="Calibri"/>
              </a:defRPr>
            </a:lvl3pPr>
            <a:lvl4pPr indent="0" lvl="3" marL="0" marR="0" rtl="0" algn="r">
              <a:spcBef>
                <a:spcPts val="0"/>
              </a:spcBef>
              <a:buNone/>
              <a:defRPr sz="800">
                <a:solidFill>
                  <a:schemeClr val="lt1"/>
                </a:solidFill>
                <a:latin typeface="Calibri"/>
                <a:ea typeface="Calibri"/>
                <a:cs typeface="Calibri"/>
                <a:sym typeface="Calibri"/>
              </a:defRPr>
            </a:lvl4pPr>
            <a:lvl5pPr indent="0" lvl="4" marL="0" marR="0" rtl="0" algn="r">
              <a:spcBef>
                <a:spcPts val="0"/>
              </a:spcBef>
              <a:buNone/>
              <a:defRPr sz="800">
                <a:solidFill>
                  <a:schemeClr val="lt1"/>
                </a:solidFill>
                <a:latin typeface="Calibri"/>
                <a:ea typeface="Calibri"/>
                <a:cs typeface="Calibri"/>
                <a:sym typeface="Calibri"/>
              </a:defRPr>
            </a:lvl5pPr>
            <a:lvl6pPr indent="0" lvl="5" marL="0" marR="0" rtl="0" algn="r">
              <a:spcBef>
                <a:spcPts val="0"/>
              </a:spcBef>
              <a:buNone/>
              <a:defRPr sz="800">
                <a:solidFill>
                  <a:schemeClr val="lt1"/>
                </a:solidFill>
                <a:latin typeface="Calibri"/>
                <a:ea typeface="Calibri"/>
                <a:cs typeface="Calibri"/>
                <a:sym typeface="Calibri"/>
              </a:defRPr>
            </a:lvl6pPr>
            <a:lvl7pPr indent="0" lvl="6" marL="0" marR="0" rtl="0" algn="r">
              <a:spcBef>
                <a:spcPts val="0"/>
              </a:spcBef>
              <a:buNone/>
              <a:defRPr sz="800">
                <a:solidFill>
                  <a:schemeClr val="lt1"/>
                </a:solidFill>
                <a:latin typeface="Calibri"/>
                <a:ea typeface="Calibri"/>
                <a:cs typeface="Calibri"/>
                <a:sym typeface="Calibri"/>
              </a:defRPr>
            </a:lvl7pPr>
            <a:lvl8pPr indent="0" lvl="7" marL="0" marR="0" rtl="0" algn="r">
              <a:spcBef>
                <a:spcPts val="0"/>
              </a:spcBef>
              <a:buNone/>
              <a:defRPr sz="800">
                <a:solidFill>
                  <a:schemeClr val="lt1"/>
                </a:solidFill>
                <a:latin typeface="Calibri"/>
                <a:ea typeface="Calibri"/>
                <a:cs typeface="Calibri"/>
                <a:sym typeface="Calibri"/>
              </a:defRPr>
            </a:lvl8pPr>
            <a:lvl9pPr indent="0" lvl="8" marL="0" marR="0" rtl="0" algn="r">
              <a:spcBef>
                <a:spcPts val="0"/>
              </a:spcBef>
              <a:buNone/>
              <a:defRPr sz="800">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pic>
        <p:nvPicPr>
          <p:cNvPr id="38" name="Shape 38"/>
          <p:cNvPicPr preferRelativeResize="0"/>
          <p:nvPr/>
        </p:nvPicPr>
        <p:blipFill rotWithShape="1">
          <a:blip r:embed="rId3">
            <a:alphaModFix/>
          </a:blip>
          <a:srcRect b="0" l="0" r="0" t="0"/>
          <a:stretch/>
        </p:blipFill>
        <p:spPr>
          <a:xfrm>
            <a:off x="7339249" y="239894"/>
            <a:ext cx="1659087" cy="41380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estions Slide">
    <p:bg>
      <p:bgPr>
        <a:blipFill rotWithShape="1">
          <a:blip r:embed="rId2">
            <a:alphaModFix/>
          </a:blip>
          <a:stretch>
            <a:fillRect b="-1999" l="0" r="0" t="-1998"/>
          </a:stretch>
        </a:blipFill>
      </p:bgPr>
    </p:bg>
    <p:spTree>
      <p:nvGrpSpPr>
        <p:cNvPr id="39" name="Shape 39"/>
        <p:cNvGrpSpPr/>
        <p:nvPr/>
      </p:nvGrpSpPr>
      <p:grpSpPr>
        <a:xfrm>
          <a:off x="0" y="0"/>
          <a:ext cx="0" cy="0"/>
          <a:chOff x="0" y="0"/>
          <a:chExt cx="0" cy="0"/>
        </a:xfrm>
      </p:grpSpPr>
      <p:sp>
        <p:nvSpPr>
          <p:cNvPr id="40" name="Shape 40"/>
          <p:cNvSpPr txBox="1"/>
          <p:nvPr>
            <p:ph idx="1" type="body"/>
          </p:nvPr>
        </p:nvSpPr>
        <p:spPr>
          <a:xfrm>
            <a:off x="1147337" y="4800601"/>
            <a:ext cx="7863900" cy="272700"/>
          </a:xfrm>
          <a:prstGeom prst="rect">
            <a:avLst/>
          </a:prstGeom>
          <a:noFill/>
          <a:ln>
            <a:noFill/>
          </a:ln>
        </p:spPr>
        <p:txBody>
          <a:bodyPr anchorCtr="0" anchor="t" bIns="68575" lIns="68575" spcFirstLastPara="1" rIns="68575" wrap="square" tIns="68575"/>
          <a:lstStyle>
            <a:lvl1pPr indent="-228600" lvl="0" marL="457200" marR="0" rtl="0" algn="r">
              <a:lnSpc>
                <a:spcPct val="105000"/>
              </a:lnSpc>
              <a:spcBef>
                <a:spcPts val="500"/>
              </a:spcBef>
              <a:spcAft>
                <a:spcPts val="0"/>
              </a:spcAft>
              <a:buClr>
                <a:srgbClr val="F2B254"/>
              </a:buClr>
              <a:buSzPts val="1400"/>
              <a:buFont typeface="Noto Sans Symbols"/>
              <a:buNone/>
              <a:defRPr b="0" i="0" sz="1400" u="none" cap="none" strike="noStrike">
                <a:solidFill>
                  <a:schemeClr val="lt1"/>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41" name="Shape 41"/>
          <p:cNvSpPr txBox="1"/>
          <p:nvPr>
            <p:ph type="title"/>
          </p:nvPr>
        </p:nvSpPr>
        <p:spPr>
          <a:xfrm>
            <a:off x="141648" y="30256"/>
            <a:ext cx="7185000" cy="83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F3BE60"/>
              </a:buClr>
              <a:buSzPts val="3000"/>
              <a:buFont typeface="Calibri"/>
              <a:buNone/>
              <a:defRPr b="1" i="0" sz="3000" u="none" cap="none" strike="noStrike">
                <a:solidFill>
                  <a:srgbClr val="F3BE6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2" name="Shape 42">
            <a:hlinkClick r:id="rId3"/>
          </p:cNvPr>
          <p:cNvSpPr txBox="1"/>
          <p:nvPr/>
        </p:nvSpPr>
        <p:spPr>
          <a:xfrm rot="322337">
            <a:off x="7551780" y="1690138"/>
            <a:ext cx="227499" cy="30012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603A14"/>
                </a:solidFill>
                <a:latin typeface="Calibri"/>
                <a:ea typeface="Calibri"/>
                <a:cs typeface="Calibri"/>
                <a:sym typeface="Calibri"/>
              </a:rPr>
              <a:t>?</a:t>
            </a:r>
            <a:endParaRPr sz="1100"/>
          </a:p>
        </p:txBody>
      </p:sp>
      <p:sp>
        <p:nvSpPr>
          <p:cNvPr id="43" name="Shape 43">
            <a:hlinkClick r:id="rId4"/>
          </p:cNvPr>
          <p:cNvSpPr txBox="1"/>
          <p:nvPr/>
        </p:nvSpPr>
        <p:spPr>
          <a:xfrm rot="-969807">
            <a:off x="5677631" y="3255915"/>
            <a:ext cx="227388" cy="30012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603A14"/>
                </a:solidFill>
                <a:latin typeface="Calibri"/>
                <a:ea typeface="Calibri"/>
                <a:cs typeface="Calibri"/>
                <a:sym typeface="Calibri"/>
              </a:rPr>
              <a:t>?</a:t>
            </a:r>
            <a:endParaRPr sz="1100"/>
          </a:p>
        </p:txBody>
      </p:sp>
      <p:sp>
        <p:nvSpPr>
          <p:cNvPr id="44" name="Shape 44">
            <a:hlinkClick r:id="rId5"/>
          </p:cNvPr>
          <p:cNvSpPr txBox="1"/>
          <p:nvPr/>
        </p:nvSpPr>
        <p:spPr>
          <a:xfrm>
            <a:off x="8627368" y="3509728"/>
            <a:ext cx="1914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603A14"/>
                </a:solidFill>
                <a:latin typeface="Calibri"/>
                <a:ea typeface="Calibri"/>
                <a:cs typeface="Calibri"/>
                <a:sym typeface="Calibri"/>
              </a:rPr>
              <a:t>?</a:t>
            </a:r>
            <a:endParaRPr sz="1100"/>
          </a:p>
        </p:txBody>
      </p:sp>
      <p:sp>
        <p:nvSpPr>
          <p:cNvPr id="45" name="Shape 45">
            <a:hlinkClick r:id="rId6"/>
          </p:cNvPr>
          <p:cNvSpPr txBox="1"/>
          <p:nvPr/>
        </p:nvSpPr>
        <p:spPr>
          <a:xfrm rot="-629302">
            <a:off x="4572000" y="4581790"/>
            <a:ext cx="201059" cy="23095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603A14"/>
                </a:solidFill>
                <a:latin typeface="Calibri"/>
                <a:ea typeface="Calibri"/>
                <a:cs typeface="Calibri"/>
                <a:sym typeface="Calibri"/>
              </a:rPr>
              <a:t>?</a:t>
            </a:r>
            <a:endParaRPr sz="1100"/>
          </a:p>
        </p:txBody>
      </p:sp>
      <p:sp>
        <p:nvSpPr>
          <p:cNvPr id="46" name="Shape 46">
            <a:hlinkClick r:id="rId7"/>
          </p:cNvPr>
          <p:cNvSpPr txBox="1"/>
          <p:nvPr/>
        </p:nvSpPr>
        <p:spPr>
          <a:xfrm rot="567739">
            <a:off x="6868821" y="3024510"/>
            <a:ext cx="218979" cy="27707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603A14"/>
                </a:solidFill>
                <a:latin typeface="Calibri"/>
                <a:ea typeface="Calibri"/>
                <a:cs typeface="Calibri"/>
                <a:sym typeface="Calibri"/>
              </a:rPr>
              <a:t>?</a:t>
            </a:r>
            <a:endParaRPr sz="1100"/>
          </a:p>
        </p:txBody>
      </p:sp>
      <p:sp>
        <p:nvSpPr>
          <p:cNvPr id="47" name="Shape 47">
            <a:hlinkClick r:id="rId8"/>
          </p:cNvPr>
          <p:cNvSpPr txBox="1"/>
          <p:nvPr/>
        </p:nvSpPr>
        <p:spPr>
          <a:xfrm rot="218509">
            <a:off x="5286854" y="1920048"/>
            <a:ext cx="245596" cy="34631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603A14"/>
                </a:solidFill>
                <a:latin typeface="Calibri"/>
                <a:ea typeface="Calibri"/>
                <a:cs typeface="Calibri"/>
                <a:sym typeface="Calibri"/>
              </a:rPr>
              <a:t>?</a:t>
            </a:r>
            <a:endParaRPr sz="1100"/>
          </a:p>
        </p:txBody>
      </p:sp>
      <p:sp>
        <p:nvSpPr>
          <p:cNvPr id="48" name="Shape 48">
            <a:hlinkClick r:id="rId9"/>
          </p:cNvPr>
          <p:cNvSpPr txBox="1"/>
          <p:nvPr/>
        </p:nvSpPr>
        <p:spPr>
          <a:xfrm rot="-629302">
            <a:off x="8818223" y="1740575"/>
            <a:ext cx="201059" cy="23095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603A14"/>
                </a:solidFill>
                <a:latin typeface="Calibri"/>
                <a:ea typeface="Calibri"/>
                <a:cs typeface="Calibri"/>
                <a:sym typeface="Calibri"/>
              </a:rPr>
              <a:t>?</a:t>
            </a:r>
            <a:endParaRPr sz="1100"/>
          </a:p>
        </p:txBody>
      </p:sp>
      <p:sp>
        <p:nvSpPr>
          <p:cNvPr id="49" name="Shape 49">
            <a:hlinkClick r:id="rId10"/>
          </p:cNvPr>
          <p:cNvSpPr txBox="1"/>
          <p:nvPr/>
        </p:nvSpPr>
        <p:spPr>
          <a:xfrm rot="562429">
            <a:off x="8833211" y="2585958"/>
            <a:ext cx="191558" cy="20768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603A14"/>
                </a:solidFill>
                <a:latin typeface="Calibri"/>
                <a:ea typeface="Calibri"/>
                <a:cs typeface="Calibri"/>
                <a:sym typeface="Calibri"/>
              </a:rPr>
              <a:t>?</a:t>
            </a:r>
            <a:endParaRPr sz="1100"/>
          </a:p>
        </p:txBody>
      </p:sp>
      <p:sp>
        <p:nvSpPr>
          <p:cNvPr id="50" name="Shape 50">
            <a:hlinkClick r:id="rId11"/>
          </p:cNvPr>
          <p:cNvSpPr txBox="1"/>
          <p:nvPr/>
        </p:nvSpPr>
        <p:spPr>
          <a:xfrm rot="571955">
            <a:off x="8354804" y="4219466"/>
            <a:ext cx="201077" cy="2308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603A14"/>
                </a:solidFill>
                <a:latin typeface="Calibri"/>
                <a:ea typeface="Calibri"/>
                <a:cs typeface="Calibri"/>
                <a:sym typeface="Calibri"/>
              </a:rPr>
              <a:t>?</a:t>
            </a:r>
            <a:endParaRPr sz="1100"/>
          </a:p>
        </p:txBody>
      </p:sp>
      <p:sp>
        <p:nvSpPr>
          <p:cNvPr id="51" name="Shape 51"/>
          <p:cNvSpPr/>
          <p:nvPr/>
        </p:nvSpPr>
        <p:spPr>
          <a:xfrm rot="-650216">
            <a:off x="2039468" y="2479503"/>
            <a:ext cx="3406653" cy="71110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D9D4C6"/>
              </a:buClr>
              <a:buSzPts val="3500"/>
              <a:buFont typeface="Noto Sans Symbols"/>
              <a:buNone/>
            </a:pPr>
            <a:r>
              <a:rPr b="1" lang="en-GB" sz="5000">
                <a:solidFill>
                  <a:srgbClr val="F3BE60"/>
                </a:solidFill>
                <a:latin typeface="Calibri"/>
                <a:ea typeface="Calibri"/>
                <a:cs typeface="Calibri"/>
                <a:sym typeface="Calibri"/>
              </a:rPr>
              <a:t>Questions?</a:t>
            </a:r>
            <a:endParaRPr b="1" sz="5000">
              <a:solidFill>
                <a:schemeClr val="lt1"/>
              </a:solidFill>
              <a:latin typeface="Calibri"/>
              <a:ea typeface="Calibri"/>
              <a:cs typeface="Calibri"/>
              <a:sym typeface="Calibri"/>
            </a:endParaRPr>
          </a:p>
        </p:txBody>
      </p:sp>
      <p:pic>
        <p:nvPicPr>
          <p:cNvPr id="52" name="Shape 52"/>
          <p:cNvPicPr preferRelativeResize="0"/>
          <p:nvPr/>
        </p:nvPicPr>
        <p:blipFill rotWithShape="1">
          <a:blip r:embed="rId12">
            <a:alphaModFix/>
          </a:blip>
          <a:srcRect b="0" l="0" r="0" t="0"/>
          <a:stretch/>
        </p:blipFill>
        <p:spPr>
          <a:xfrm>
            <a:off x="7339249" y="239894"/>
            <a:ext cx="1659087" cy="413807"/>
          </a:xfrm>
          <a:prstGeom prst="rect">
            <a:avLst/>
          </a:prstGeom>
          <a:noFill/>
          <a:ln>
            <a:noFill/>
          </a:ln>
        </p:spPr>
      </p:pic>
      <p:pic>
        <p:nvPicPr>
          <p:cNvPr id="53" name="Shape 53"/>
          <p:cNvPicPr preferRelativeResize="0"/>
          <p:nvPr/>
        </p:nvPicPr>
        <p:blipFill rotWithShape="1">
          <a:blip r:embed="rId13">
            <a:alphaModFix/>
          </a:blip>
          <a:srcRect b="0" l="0" r="0" t="0"/>
          <a:stretch/>
        </p:blipFill>
        <p:spPr>
          <a:xfrm rot="-632285">
            <a:off x="378252" y="1513506"/>
            <a:ext cx="2136959" cy="24792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bg>
      <p:bgPr>
        <a:blipFill rotWithShape="1">
          <a:blip r:embed="rId2">
            <a:alphaModFix/>
          </a:blip>
          <a:stretch>
            <a:fillRect b="0" l="0" r="0" t="0"/>
          </a:stretch>
        </a:blipFill>
      </p:bgPr>
    </p:bg>
    <p:spTree>
      <p:nvGrpSpPr>
        <p:cNvPr id="54" name="Shape 5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55" name="Shape 55"/>
        <p:cNvGrpSpPr/>
        <p:nvPr/>
      </p:nvGrpSpPr>
      <p:grpSpPr>
        <a:xfrm>
          <a:off x="0" y="0"/>
          <a:ext cx="0" cy="0"/>
          <a:chOff x="0" y="0"/>
          <a:chExt cx="0" cy="0"/>
        </a:xfrm>
      </p:grpSpPr>
      <p:sp>
        <p:nvSpPr>
          <p:cNvPr id="56" name="Shape 56"/>
          <p:cNvSpPr txBox="1"/>
          <p:nvPr>
            <p:ph type="ctrTitle"/>
          </p:nvPr>
        </p:nvSpPr>
        <p:spPr>
          <a:xfrm>
            <a:off x="311708" y="744575"/>
            <a:ext cx="8520600" cy="2052600"/>
          </a:xfrm>
          <a:prstGeom prst="rect">
            <a:avLst/>
          </a:prstGeom>
        </p:spPr>
        <p:txBody>
          <a:bodyPr anchorCtr="0" anchor="b" bIns="68575" lIns="68575" spcFirstLastPara="1" rIns="68575" wrap="square" tIns="6857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Shape 57"/>
          <p:cNvSpPr txBox="1"/>
          <p:nvPr>
            <p:ph idx="1" type="subTitle"/>
          </p:nvPr>
        </p:nvSpPr>
        <p:spPr>
          <a:xfrm>
            <a:off x="311700" y="2834125"/>
            <a:ext cx="8520600" cy="792600"/>
          </a:xfrm>
          <a:prstGeom prst="rect">
            <a:avLst/>
          </a:prstGeom>
        </p:spPr>
        <p:txBody>
          <a:bodyPr anchorCtr="0" anchor="t" bIns="68575" lIns="68575" spcFirstLastPara="1" rIns="68575" wrap="square" tIns="68575"/>
          <a:lstStyle>
            <a:lvl1pPr lvl="0" rtl="0" algn="ctr">
              <a:lnSpc>
                <a:spcPct val="100000"/>
              </a:lnSpc>
              <a:spcBef>
                <a:spcPts val="5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500"/>
              </a:spcBef>
              <a:spcAft>
                <a:spcPts val="0"/>
              </a:spcAft>
              <a:buSzPts val="2800"/>
              <a:buNone/>
              <a:defRPr sz="2800"/>
            </a:lvl4pPr>
            <a:lvl5pPr lvl="4" rtl="0" algn="ctr">
              <a:lnSpc>
                <a:spcPct val="100000"/>
              </a:lnSpc>
              <a:spcBef>
                <a:spcPts val="500"/>
              </a:spcBef>
              <a:spcAft>
                <a:spcPts val="0"/>
              </a:spcAft>
              <a:buSzPts val="2800"/>
              <a:buNone/>
              <a:defRPr sz="2800"/>
            </a:lvl5pPr>
            <a:lvl6pPr lvl="5" rtl="0" algn="ctr">
              <a:lnSpc>
                <a:spcPct val="100000"/>
              </a:lnSpc>
              <a:spcBef>
                <a:spcPts val="600"/>
              </a:spcBef>
              <a:spcAft>
                <a:spcPts val="0"/>
              </a:spcAft>
              <a:buSzPts val="2800"/>
              <a:buNone/>
              <a:defRPr sz="2800"/>
            </a:lvl6pPr>
            <a:lvl7pPr lvl="6" rtl="0" algn="ctr">
              <a:lnSpc>
                <a:spcPct val="100000"/>
              </a:lnSpc>
              <a:spcBef>
                <a:spcPts val="600"/>
              </a:spcBef>
              <a:spcAft>
                <a:spcPts val="0"/>
              </a:spcAft>
              <a:buSzPts val="2800"/>
              <a:buNone/>
              <a:defRPr sz="2800"/>
            </a:lvl7pPr>
            <a:lvl8pPr lvl="7" rtl="0" algn="ctr">
              <a:lnSpc>
                <a:spcPct val="100000"/>
              </a:lnSpc>
              <a:spcBef>
                <a:spcPts val="600"/>
              </a:spcBef>
              <a:spcAft>
                <a:spcPts val="0"/>
              </a:spcAft>
              <a:buSzPts val="2800"/>
              <a:buNone/>
              <a:defRPr sz="2800"/>
            </a:lvl8pPr>
            <a:lvl9pPr lvl="8" rtl="0" algn="ctr">
              <a:lnSpc>
                <a:spcPct val="100000"/>
              </a:lnSpc>
              <a:spcBef>
                <a:spcPts val="600"/>
              </a:spcBef>
              <a:spcAft>
                <a:spcPts val="0"/>
              </a:spcAft>
              <a:buSzPts val="2800"/>
              <a:buNone/>
              <a:defRPr sz="2800"/>
            </a:lvl9pPr>
          </a:lstStyle>
          <a:p/>
        </p:txBody>
      </p:sp>
      <p:sp>
        <p:nvSpPr>
          <p:cNvPr id="58" name="Shape 58"/>
          <p:cNvSpPr txBox="1"/>
          <p:nvPr>
            <p:ph idx="12" type="sldNum"/>
          </p:nvPr>
        </p:nvSpPr>
        <p:spPr>
          <a:xfrm>
            <a:off x="8472458" y="4663217"/>
            <a:ext cx="548700" cy="393600"/>
          </a:xfrm>
          <a:prstGeom prst="rect">
            <a:avLst/>
          </a:prstGeom>
        </p:spPr>
        <p:txBody>
          <a:bodyPr anchorCtr="0" anchor="ctr" bIns="27000" lIns="27000" spcFirstLastPara="1" rIns="27000" wrap="square" tIns="2700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esentation Title Slide">
    <p:bg>
      <p:bgPr>
        <a:blipFill rotWithShape="1">
          <a:blip r:embed="rId2">
            <a:alphaModFix/>
          </a:blip>
          <a:stretch>
            <a:fillRect b="0" l="0" r="0" t="0"/>
          </a:stretch>
        </a:blipFill>
      </p:bgPr>
    </p:bg>
    <p:spTree>
      <p:nvGrpSpPr>
        <p:cNvPr id="65" name="Shape 65"/>
        <p:cNvGrpSpPr/>
        <p:nvPr/>
      </p:nvGrpSpPr>
      <p:grpSpPr>
        <a:xfrm>
          <a:off x="0" y="0"/>
          <a:ext cx="0" cy="0"/>
          <a:chOff x="0" y="0"/>
          <a:chExt cx="0" cy="0"/>
        </a:xfrm>
      </p:grpSpPr>
      <p:sp>
        <p:nvSpPr>
          <p:cNvPr id="66" name="Shape 66"/>
          <p:cNvSpPr txBox="1"/>
          <p:nvPr>
            <p:ph type="ctrTitle"/>
          </p:nvPr>
        </p:nvSpPr>
        <p:spPr>
          <a:xfrm>
            <a:off x="3275663" y="235726"/>
            <a:ext cx="5538300" cy="1500300"/>
          </a:xfrm>
          <a:prstGeom prst="rect">
            <a:avLst/>
          </a:prstGeom>
          <a:noFill/>
          <a:ln>
            <a:noFill/>
          </a:ln>
        </p:spPr>
        <p:txBody>
          <a:bodyPr anchorCtr="0" anchor="ctr" bIns="68575" lIns="68575" spcFirstLastPara="1" rIns="68575" wrap="square" tIns="68575"/>
          <a:lstStyle>
            <a:lvl1pPr lvl="0" marR="0" rtl="0" algn="r">
              <a:lnSpc>
                <a:spcPct val="90000"/>
              </a:lnSpc>
              <a:spcBef>
                <a:spcPts val="0"/>
              </a:spcBef>
              <a:spcAft>
                <a:spcPts val="0"/>
              </a:spcAft>
              <a:buClr>
                <a:srgbClr val="F6D18E"/>
              </a:buClr>
              <a:buSzPts val="4100"/>
              <a:buFont typeface="Calibri"/>
              <a:buNone/>
              <a:defRPr b="1" i="0" sz="4100" u="none" cap="none" strike="noStrike">
                <a:solidFill>
                  <a:srgbClr val="F6D18E"/>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7" name="Shape 67"/>
          <p:cNvSpPr txBox="1"/>
          <p:nvPr>
            <p:ph idx="1" type="subTitle"/>
          </p:nvPr>
        </p:nvSpPr>
        <p:spPr>
          <a:xfrm>
            <a:off x="3275663" y="1759724"/>
            <a:ext cx="5538300" cy="1314600"/>
          </a:xfrm>
          <a:prstGeom prst="rect">
            <a:avLst/>
          </a:prstGeom>
          <a:noFill/>
          <a:ln>
            <a:noFill/>
          </a:ln>
        </p:spPr>
        <p:txBody>
          <a:bodyPr anchorCtr="0" anchor="t" bIns="68575" lIns="68575" spcFirstLastPara="1" rIns="68575" wrap="square" tIns="68575"/>
          <a:lstStyle>
            <a:lvl1pPr lvl="0" marR="0" rtl="0" algn="r">
              <a:lnSpc>
                <a:spcPct val="105000"/>
              </a:lnSpc>
              <a:spcBef>
                <a:spcPts val="0"/>
              </a:spcBef>
              <a:spcAft>
                <a:spcPts val="0"/>
              </a:spcAft>
              <a:buClr>
                <a:srgbClr val="F2B254"/>
              </a:buClr>
              <a:buSzPts val="3000"/>
              <a:buFont typeface="Noto Sans Symbols"/>
              <a:buNone/>
              <a:defRPr b="0" i="0" sz="3000" u="none" cap="none" strike="noStrike">
                <a:solidFill>
                  <a:schemeClr val="accent1"/>
                </a:solidFill>
                <a:latin typeface="Calibri"/>
                <a:ea typeface="Calibri"/>
                <a:cs typeface="Calibri"/>
                <a:sym typeface="Calibri"/>
              </a:defRPr>
            </a:lvl1pPr>
            <a:lvl2pPr lvl="1" marR="0" rtl="0" algn="ctr">
              <a:lnSpc>
                <a:spcPct val="105000"/>
              </a:lnSpc>
              <a:spcBef>
                <a:spcPts val="500"/>
              </a:spcBef>
              <a:spcAft>
                <a:spcPts val="0"/>
              </a:spcAft>
              <a:buClr>
                <a:schemeClr val="accent1"/>
              </a:buClr>
              <a:buSzPts val="1900"/>
              <a:buFont typeface="Noto Sans Symbols"/>
              <a:buNone/>
              <a:defRPr b="0" i="0" sz="2400" u="none" cap="none" strike="noStrike">
                <a:solidFill>
                  <a:schemeClr val="lt1"/>
                </a:solidFill>
                <a:latin typeface="Calibri"/>
                <a:ea typeface="Calibri"/>
                <a:cs typeface="Calibri"/>
                <a:sym typeface="Calibri"/>
              </a:defRPr>
            </a:lvl2pPr>
            <a:lvl3pPr lvl="2" marR="0" rtl="0" algn="ctr">
              <a:lnSpc>
                <a:spcPct val="105000"/>
              </a:lnSpc>
              <a:spcBef>
                <a:spcPts val="500"/>
              </a:spcBef>
              <a:spcAft>
                <a:spcPts val="0"/>
              </a:spcAft>
              <a:buClr>
                <a:srgbClr val="EF9A1D"/>
              </a:buClr>
              <a:buSzPts val="1800"/>
              <a:buFont typeface="Noto Sans Symbols"/>
              <a:buNone/>
              <a:defRPr b="0" i="0" sz="2300" u="none" cap="none" strike="noStrike">
                <a:solidFill>
                  <a:schemeClr val="lt1"/>
                </a:solidFill>
                <a:latin typeface="Calibri"/>
                <a:ea typeface="Calibri"/>
                <a:cs typeface="Calibri"/>
                <a:sym typeface="Calibri"/>
              </a:defRPr>
            </a:lvl3pPr>
            <a:lvl4pPr lvl="3" marR="0" rtl="0" algn="ctr">
              <a:lnSpc>
                <a:spcPct val="105000"/>
              </a:lnSpc>
              <a:spcBef>
                <a:spcPts val="500"/>
              </a:spcBef>
              <a:spcAft>
                <a:spcPts val="0"/>
              </a:spcAft>
              <a:buClr>
                <a:srgbClr val="ED9411"/>
              </a:buClr>
              <a:buSzPts val="1700"/>
              <a:buFont typeface="Noto Sans Symbols"/>
              <a:buNone/>
              <a:defRPr b="0" i="0" sz="2100" u="none" cap="none" strike="noStrike">
                <a:solidFill>
                  <a:schemeClr val="lt1"/>
                </a:solidFill>
                <a:latin typeface="Calibri"/>
                <a:ea typeface="Calibri"/>
                <a:cs typeface="Calibri"/>
                <a:sym typeface="Calibri"/>
              </a:defRPr>
            </a:lvl4pPr>
            <a:lvl5pPr lvl="4" marR="0" rtl="0" algn="ctr">
              <a:lnSpc>
                <a:spcPct val="105000"/>
              </a:lnSpc>
              <a:spcBef>
                <a:spcPts val="500"/>
              </a:spcBef>
              <a:spcAft>
                <a:spcPts val="0"/>
              </a:spcAft>
              <a:buClr>
                <a:srgbClr val="E28D10"/>
              </a:buClr>
              <a:buSzPts val="1600"/>
              <a:buFont typeface="Noto Sans Symbols"/>
              <a:buNone/>
              <a:defRPr b="0" i="0" sz="2000" u="none" cap="none" strike="noStrike">
                <a:solidFill>
                  <a:schemeClr val="lt1"/>
                </a:solidFill>
                <a:latin typeface="Calibri"/>
                <a:ea typeface="Calibri"/>
                <a:cs typeface="Calibri"/>
                <a:sym typeface="Calibri"/>
              </a:defRPr>
            </a:lvl5pPr>
            <a:lvl6pPr lvl="5" marR="0" rtl="0" algn="ctr">
              <a:lnSpc>
                <a:spcPct val="90000"/>
              </a:lnSpc>
              <a:spcBef>
                <a:spcPts val="600"/>
              </a:spcBef>
              <a:spcAft>
                <a:spcPts val="0"/>
              </a:spcAft>
              <a:buClr>
                <a:schemeClr val="accent1"/>
              </a:buClr>
              <a:buSzPts val="1200"/>
              <a:buFont typeface="Arial"/>
              <a:buNone/>
              <a:defRPr b="0" i="0" sz="1500" u="none" cap="none" strike="noStrike">
                <a:solidFill>
                  <a:schemeClr val="lt1"/>
                </a:solidFill>
                <a:latin typeface="Calibri"/>
                <a:ea typeface="Calibri"/>
                <a:cs typeface="Calibri"/>
                <a:sym typeface="Calibri"/>
              </a:defRPr>
            </a:lvl6pPr>
            <a:lvl7pPr lvl="6" marR="0" rtl="0" algn="ctr">
              <a:lnSpc>
                <a:spcPct val="90000"/>
              </a:lnSpc>
              <a:spcBef>
                <a:spcPts val="600"/>
              </a:spcBef>
              <a:spcAft>
                <a:spcPts val="0"/>
              </a:spcAft>
              <a:buClr>
                <a:schemeClr val="accent1"/>
              </a:buClr>
              <a:buSzPts val="1200"/>
              <a:buFont typeface="Arial"/>
              <a:buNone/>
              <a:defRPr b="0" i="0" sz="1500" u="none" cap="none" strike="noStrike">
                <a:solidFill>
                  <a:schemeClr val="lt1"/>
                </a:solidFill>
                <a:latin typeface="Calibri"/>
                <a:ea typeface="Calibri"/>
                <a:cs typeface="Calibri"/>
                <a:sym typeface="Calibri"/>
              </a:defRPr>
            </a:lvl7pPr>
            <a:lvl8pPr lvl="7" marR="0" rtl="0" algn="ctr">
              <a:lnSpc>
                <a:spcPct val="90000"/>
              </a:lnSpc>
              <a:spcBef>
                <a:spcPts val="600"/>
              </a:spcBef>
              <a:spcAft>
                <a:spcPts val="0"/>
              </a:spcAft>
              <a:buClr>
                <a:schemeClr val="accent1"/>
              </a:buClr>
              <a:buSzPts val="1200"/>
              <a:buFont typeface="Arial"/>
              <a:buNone/>
              <a:defRPr b="0" i="0" sz="1500" u="none" cap="none" strike="noStrike">
                <a:solidFill>
                  <a:schemeClr val="lt1"/>
                </a:solidFill>
                <a:latin typeface="Calibri"/>
                <a:ea typeface="Calibri"/>
                <a:cs typeface="Calibri"/>
                <a:sym typeface="Calibri"/>
              </a:defRPr>
            </a:lvl8pPr>
            <a:lvl9pPr lvl="8" marR="0" rtl="0" algn="ctr">
              <a:lnSpc>
                <a:spcPct val="90000"/>
              </a:lnSpc>
              <a:spcBef>
                <a:spcPts val="600"/>
              </a:spcBef>
              <a:spcAft>
                <a:spcPts val="0"/>
              </a:spcAft>
              <a:buClr>
                <a:schemeClr val="accent1"/>
              </a:buClr>
              <a:buSzPts val="1200"/>
              <a:buFont typeface="Arial"/>
              <a:buNone/>
              <a:defRPr b="0" i="0" sz="1500" u="none" cap="none" strike="noStrike">
                <a:solidFill>
                  <a:schemeClr val="lt1"/>
                </a:solidFill>
                <a:latin typeface="Calibri"/>
                <a:ea typeface="Calibri"/>
                <a:cs typeface="Calibri"/>
                <a:sym typeface="Calibri"/>
              </a:defRPr>
            </a:lvl9pPr>
          </a:lstStyle>
          <a:p/>
        </p:txBody>
      </p:sp>
      <p:sp>
        <p:nvSpPr>
          <p:cNvPr id="68" name="Shape 68"/>
          <p:cNvSpPr txBox="1"/>
          <p:nvPr>
            <p:ph idx="2" type="body"/>
          </p:nvPr>
        </p:nvSpPr>
        <p:spPr>
          <a:xfrm>
            <a:off x="570458" y="3123062"/>
            <a:ext cx="2391300" cy="393900"/>
          </a:xfrm>
          <a:prstGeom prst="rect">
            <a:avLst/>
          </a:prstGeom>
          <a:noFill/>
          <a:ln>
            <a:noFill/>
          </a:ln>
        </p:spPr>
        <p:txBody>
          <a:bodyPr anchorCtr="0" anchor="b" bIns="68575" lIns="68575" spcFirstLastPara="1" rIns="68575" wrap="square" tIns="68575"/>
          <a:lstStyle>
            <a:lvl1pPr indent="-228600" lvl="0" marL="457200" marR="0" rtl="0" algn="l">
              <a:lnSpc>
                <a:spcPct val="105000"/>
              </a:lnSpc>
              <a:spcBef>
                <a:spcPts val="0"/>
              </a:spcBef>
              <a:spcAft>
                <a:spcPts val="0"/>
              </a:spcAft>
              <a:buClr>
                <a:srgbClr val="F2B254"/>
              </a:buClr>
              <a:buSzPts val="2100"/>
              <a:buFont typeface="Noto Sans Symbols"/>
              <a:buNone/>
              <a:defRPr b="1" i="0" sz="2100" u="none" cap="none" strike="noStrike">
                <a:solidFill>
                  <a:srgbClr val="EE792A"/>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69" name="Shape 69"/>
          <p:cNvSpPr/>
          <p:nvPr>
            <p:ph idx="3" type="pic"/>
          </p:nvPr>
        </p:nvSpPr>
        <p:spPr>
          <a:xfrm>
            <a:off x="3275663" y="3143250"/>
            <a:ext cx="5538300" cy="1428600"/>
          </a:xfrm>
          <a:prstGeom prst="rect">
            <a:avLst/>
          </a:prstGeom>
          <a:noFill/>
          <a:ln>
            <a:noFill/>
          </a:ln>
        </p:spPr>
        <p:txBody>
          <a:bodyPr anchorCtr="0" anchor="t" bIns="68575" lIns="68575" spcFirstLastPara="1" rIns="68575" wrap="square" tIns="68575"/>
          <a:lstStyle>
            <a:lvl1pPr lvl="0" marR="0" rtl="0" algn="l">
              <a:lnSpc>
                <a:spcPct val="105000"/>
              </a:lnSpc>
              <a:spcBef>
                <a:spcPts val="500"/>
              </a:spcBef>
              <a:spcAft>
                <a:spcPts val="0"/>
              </a:spcAft>
              <a:buClr>
                <a:srgbClr val="F2B254"/>
              </a:buClr>
              <a:buSzPts val="2600"/>
              <a:buFont typeface="Noto Sans Symbols"/>
              <a:buNone/>
              <a:defRPr b="0" i="0" sz="2600" u="none" cap="none" strike="noStrike">
                <a:solidFill>
                  <a:schemeClr val="lt1"/>
                </a:solidFill>
                <a:latin typeface="Calibri"/>
                <a:ea typeface="Calibri"/>
                <a:cs typeface="Calibri"/>
                <a:sym typeface="Calibri"/>
              </a:defRPr>
            </a:lvl1pPr>
            <a:lvl2pPr lvl="1"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lvl="2"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lvl="3"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lvl="4"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lvl="5"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lvl="6"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lvl="7"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lvl="8"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70" name="Shape 70"/>
          <p:cNvSpPr txBox="1"/>
          <p:nvPr>
            <p:ph idx="4" type="body"/>
          </p:nvPr>
        </p:nvSpPr>
        <p:spPr>
          <a:xfrm>
            <a:off x="570458" y="3475487"/>
            <a:ext cx="2391300" cy="333300"/>
          </a:xfrm>
          <a:prstGeom prst="rect">
            <a:avLst/>
          </a:prstGeom>
          <a:noFill/>
          <a:ln>
            <a:noFill/>
          </a:ln>
        </p:spPr>
        <p:txBody>
          <a:bodyPr anchorCtr="0" anchor="ctr" bIns="68575" lIns="68575" spcFirstLastPara="1" rIns="68575" wrap="square" tIns="68575"/>
          <a:lstStyle>
            <a:lvl1pPr indent="-228600" lvl="0" marL="457200" marR="0" rtl="0" algn="l">
              <a:lnSpc>
                <a:spcPct val="105000"/>
              </a:lnSpc>
              <a:spcBef>
                <a:spcPts val="0"/>
              </a:spcBef>
              <a:spcAft>
                <a:spcPts val="0"/>
              </a:spcAft>
              <a:buClr>
                <a:srgbClr val="F2B254"/>
              </a:buClr>
              <a:buSzPts val="1700"/>
              <a:buFont typeface="Noto Sans Symbols"/>
              <a:buNone/>
              <a:defRPr b="1" i="0" sz="1700" u="none" cap="none" strike="noStrike">
                <a:solidFill>
                  <a:srgbClr val="F4B36C"/>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71" name="Shape 71"/>
          <p:cNvSpPr txBox="1"/>
          <p:nvPr>
            <p:ph idx="5" type="body"/>
          </p:nvPr>
        </p:nvSpPr>
        <p:spPr>
          <a:xfrm>
            <a:off x="570458" y="3758753"/>
            <a:ext cx="2391300" cy="297000"/>
          </a:xfrm>
          <a:prstGeom prst="rect">
            <a:avLst/>
          </a:prstGeom>
          <a:noFill/>
          <a:ln>
            <a:noFill/>
          </a:ln>
        </p:spPr>
        <p:txBody>
          <a:bodyPr anchorCtr="0" anchor="ctr" bIns="68575" lIns="68575" spcFirstLastPara="1" rIns="68575" wrap="square" tIns="68575"/>
          <a:lstStyle>
            <a:lvl1pPr indent="-228600" lvl="0" marL="457200" marR="0" rtl="0" algn="l">
              <a:lnSpc>
                <a:spcPct val="105000"/>
              </a:lnSpc>
              <a:spcBef>
                <a:spcPts val="0"/>
              </a:spcBef>
              <a:spcAft>
                <a:spcPts val="0"/>
              </a:spcAft>
              <a:buClr>
                <a:srgbClr val="F2B254"/>
              </a:buClr>
              <a:buSzPts val="1500"/>
              <a:buFont typeface="Noto Sans Symbols"/>
              <a:buNone/>
              <a:defRPr b="1" i="0" sz="1500" u="none" cap="none" strike="noStrike">
                <a:solidFill>
                  <a:srgbClr val="FAE4BE"/>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72" name="Shape 72"/>
          <p:cNvSpPr txBox="1"/>
          <p:nvPr>
            <p:ph idx="6" type="body"/>
          </p:nvPr>
        </p:nvSpPr>
        <p:spPr>
          <a:xfrm>
            <a:off x="570458" y="4045954"/>
            <a:ext cx="2391300" cy="272700"/>
          </a:xfrm>
          <a:prstGeom prst="rect">
            <a:avLst/>
          </a:prstGeom>
          <a:noFill/>
          <a:ln>
            <a:noFill/>
          </a:ln>
        </p:spPr>
        <p:txBody>
          <a:bodyPr anchorCtr="0" anchor="ctr" bIns="68575" lIns="68575" spcFirstLastPara="1" rIns="68575" wrap="square" tIns="68575"/>
          <a:lstStyle>
            <a:lvl1pPr indent="-228600" lvl="0" marL="457200" marR="0" rtl="0" algn="l">
              <a:lnSpc>
                <a:spcPct val="105000"/>
              </a:lnSpc>
              <a:spcBef>
                <a:spcPts val="0"/>
              </a:spcBef>
              <a:spcAft>
                <a:spcPts val="0"/>
              </a:spcAft>
              <a:buClr>
                <a:srgbClr val="F2B254"/>
              </a:buClr>
              <a:buSzPts val="1400"/>
              <a:buFont typeface="Noto Sans Symbols"/>
              <a:buNone/>
              <a:defRPr b="1" i="0" sz="1400" u="none" cap="none" strike="noStrike">
                <a:solidFill>
                  <a:srgbClr val="F27A44"/>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73" name="Shape 73"/>
          <p:cNvSpPr txBox="1"/>
          <p:nvPr>
            <p:ph idx="7" type="body"/>
          </p:nvPr>
        </p:nvSpPr>
        <p:spPr>
          <a:xfrm>
            <a:off x="570458" y="4301825"/>
            <a:ext cx="2391300" cy="248400"/>
          </a:xfrm>
          <a:prstGeom prst="rect">
            <a:avLst/>
          </a:prstGeom>
          <a:noFill/>
          <a:ln>
            <a:noFill/>
          </a:ln>
        </p:spPr>
        <p:txBody>
          <a:bodyPr anchorCtr="0" anchor="ctr" bIns="68575" lIns="68575" spcFirstLastPara="1" rIns="68575" wrap="square" tIns="68575"/>
          <a:lstStyle>
            <a:lvl1pPr indent="-228600" lvl="0" marL="457200" marR="0" rtl="0" algn="l">
              <a:lnSpc>
                <a:spcPct val="105000"/>
              </a:lnSpc>
              <a:spcBef>
                <a:spcPts val="0"/>
              </a:spcBef>
              <a:spcAft>
                <a:spcPts val="0"/>
              </a:spcAft>
              <a:buClr>
                <a:srgbClr val="F2B254"/>
              </a:buClr>
              <a:buSzPts val="1200"/>
              <a:buFont typeface="Noto Sans Symbols"/>
              <a:buNone/>
              <a:defRPr b="1" i="0" sz="1200" u="none" cap="none" strike="noStrike">
                <a:solidFill>
                  <a:srgbClr val="F27A44"/>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bg>
      <p:bgPr>
        <a:blipFill rotWithShape="1">
          <a:blip r:embed="rId2">
            <a:alphaModFix/>
          </a:blip>
          <a:stretch>
            <a:fillRect b="0" l="0" r="0" t="0"/>
          </a:stretch>
        </a:blipFill>
      </p:bgPr>
    </p:bg>
    <p:spTree>
      <p:nvGrpSpPr>
        <p:cNvPr id="74" name="Shape 74"/>
        <p:cNvGrpSpPr/>
        <p:nvPr/>
      </p:nvGrpSpPr>
      <p:grpSpPr>
        <a:xfrm>
          <a:off x="0" y="0"/>
          <a:ext cx="0" cy="0"/>
          <a:chOff x="0" y="0"/>
          <a:chExt cx="0" cy="0"/>
        </a:xfrm>
      </p:grpSpPr>
      <p:sp>
        <p:nvSpPr>
          <p:cNvPr id="75" name="Shape 75"/>
          <p:cNvSpPr txBox="1"/>
          <p:nvPr>
            <p:ph idx="10" type="dt"/>
          </p:nvPr>
        </p:nvSpPr>
        <p:spPr>
          <a:xfrm>
            <a:off x="141647" y="4893751"/>
            <a:ext cx="918300" cy="1473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76" name="Shape 76"/>
          <p:cNvSpPr txBox="1"/>
          <p:nvPr>
            <p:ph idx="11" type="ftr"/>
          </p:nvPr>
        </p:nvSpPr>
        <p:spPr>
          <a:xfrm>
            <a:off x="1061085" y="4893751"/>
            <a:ext cx="7614900" cy="1473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77" name="Shape 77"/>
          <p:cNvSpPr txBox="1"/>
          <p:nvPr>
            <p:ph idx="12" type="sldNum"/>
          </p:nvPr>
        </p:nvSpPr>
        <p:spPr>
          <a:xfrm>
            <a:off x="8677068" y="4893751"/>
            <a:ext cx="321600" cy="147300"/>
          </a:xfrm>
          <a:prstGeom prst="rect">
            <a:avLst/>
          </a:prstGeom>
          <a:noFill/>
          <a:ln>
            <a:noFill/>
          </a:ln>
        </p:spPr>
        <p:txBody>
          <a:bodyPr anchorCtr="0" anchor="ctr" bIns="27000" lIns="27000" spcFirstLastPara="1" rIns="27000" wrap="square" tIns="27000">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
        <p:nvSpPr>
          <p:cNvPr id="78" name="Shape 78"/>
          <p:cNvSpPr txBox="1"/>
          <p:nvPr>
            <p:ph idx="1" type="body"/>
          </p:nvPr>
        </p:nvSpPr>
        <p:spPr>
          <a:xfrm>
            <a:off x="142847" y="863341"/>
            <a:ext cx="8856000" cy="4177800"/>
          </a:xfrm>
          <a:prstGeom prst="rect">
            <a:avLst/>
          </a:prstGeom>
          <a:noFill/>
          <a:ln>
            <a:noFill/>
          </a:ln>
        </p:spPr>
        <p:txBody>
          <a:bodyPr anchorCtr="0" anchor="t" bIns="68575" lIns="68575" spcFirstLastPara="1" rIns="68575" wrap="square" tIns="68575"/>
          <a:lstStyle>
            <a:lvl1pPr indent="-393700" lvl="0" marL="457200" marR="0" rtl="0" algn="l">
              <a:lnSpc>
                <a:spcPct val="105000"/>
              </a:lnSpc>
              <a:spcBef>
                <a:spcPts val="500"/>
              </a:spcBef>
              <a:spcAft>
                <a:spcPts val="0"/>
              </a:spcAft>
              <a:buClr>
                <a:srgbClr val="F2B254"/>
              </a:buClr>
              <a:buSzPts val="2600"/>
              <a:buFont typeface="Noto Sans Symbols"/>
              <a:buChar char="▪"/>
              <a:defRPr b="0" i="0" sz="2600" u="none" cap="none" strike="noStrike">
                <a:solidFill>
                  <a:schemeClr val="lt1"/>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
        <p:nvSpPr>
          <p:cNvPr id="79" name="Shape 79"/>
          <p:cNvSpPr txBox="1"/>
          <p:nvPr>
            <p:ph type="title"/>
          </p:nvPr>
        </p:nvSpPr>
        <p:spPr>
          <a:xfrm>
            <a:off x="141648" y="30256"/>
            <a:ext cx="7185000" cy="83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F3BE60"/>
              </a:buClr>
              <a:buSzPts val="3000"/>
              <a:buFont typeface="Calibri"/>
              <a:buNone/>
              <a:defRPr b="1" i="0" sz="3000" u="none" cap="none" strike="noStrike">
                <a:solidFill>
                  <a:srgbClr val="F3BE60"/>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80" name="Shape 80"/>
          <p:cNvPicPr preferRelativeResize="0"/>
          <p:nvPr/>
        </p:nvPicPr>
        <p:blipFill rotWithShape="1">
          <a:blip r:embed="rId3">
            <a:alphaModFix/>
          </a:blip>
          <a:srcRect b="0" l="0" r="0" t="0"/>
          <a:stretch/>
        </p:blipFill>
        <p:spPr>
          <a:xfrm>
            <a:off x="7339249" y="239894"/>
            <a:ext cx="1659087" cy="41380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Shape 6"/>
          <p:cNvSpPr txBox="1"/>
          <p:nvPr>
            <p:ph idx="10" type="dt"/>
          </p:nvPr>
        </p:nvSpPr>
        <p:spPr>
          <a:xfrm>
            <a:off x="141647" y="4893751"/>
            <a:ext cx="918300" cy="1473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7" name="Shape 7"/>
          <p:cNvSpPr txBox="1"/>
          <p:nvPr>
            <p:ph idx="11" type="ftr"/>
          </p:nvPr>
        </p:nvSpPr>
        <p:spPr>
          <a:xfrm>
            <a:off x="1061085" y="4893751"/>
            <a:ext cx="7614900" cy="1473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8" name="Shape 8"/>
          <p:cNvSpPr txBox="1"/>
          <p:nvPr>
            <p:ph idx="12" type="sldNum"/>
          </p:nvPr>
        </p:nvSpPr>
        <p:spPr>
          <a:xfrm>
            <a:off x="8677068" y="4893751"/>
            <a:ext cx="321600" cy="147300"/>
          </a:xfrm>
          <a:prstGeom prst="rect">
            <a:avLst/>
          </a:prstGeom>
          <a:noFill/>
          <a:ln>
            <a:noFill/>
          </a:ln>
        </p:spPr>
        <p:txBody>
          <a:bodyPr anchorCtr="0" anchor="ctr" bIns="27000" lIns="27000" spcFirstLastPara="1" rIns="27000" wrap="square" tIns="27000">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
        <p:nvSpPr>
          <p:cNvPr id="9" name="Shape 9"/>
          <p:cNvSpPr txBox="1"/>
          <p:nvPr>
            <p:ph type="title"/>
          </p:nvPr>
        </p:nvSpPr>
        <p:spPr>
          <a:xfrm>
            <a:off x="142839" y="29681"/>
            <a:ext cx="8857200" cy="8337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F3BE60"/>
              </a:buClr>
              <a:buSzPts val="3000"/>
              <a:buFont typeface="Calibri"/>
              <a:buNone/>
              <a:defRPr b="1" i="0" sz="3000" u="none" cap="none" strike="noStrike">
                <a:solidFill>
                  <a:srgbClr val="F3BE6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 name="Shape 10"/>
          <p:cNvSpPr txBox="1"/>
          <p:nvPr>
            <p:ph idx="1" type="body"/>
          </p:nvPr>
        </p:nvSpPr>
        <p:spPr>
          <a:xfrm>
            <a:off x="142847" y="863342"/>
            <a:ext cx="8856000" cy="4177800"/>
          </a:xfrm>
          <a:prstGeom prst="rect">
            <a:avLst/>
          </a:prstGeom>
          <a:noFill/>
          <a:ln>
            <a:noFill/>
          </a:ln>
        </p:spPr>
        <p:txBody>
          <a:bodyPr anchorCtr="0" anchor="t" bIns="68575" lIns="68575" spcFirstLastPara="1" rIns="68575" wrap="square" tIns="68575"/>
          <a:lstStyle>
            <a:lvl1pPr indent="-393700" lvl="0" marL="457200" marR="0" rtl="0" algn="l">
              <a:lnSpc>
                <a:spcPct val="105000"/>
              </a:lnSpc>
              <a:spcBef>
                <a:spcPts val="500"/>
              </a:spcBef>
              <a:spcAft>
                <a:spcPts val="0"/>
              </a:spcAft>
              <a:buClr>
                <a:srgbClr val="F2B254"/>
              </a:buClr>
              <a:buSzPts val="2600"/>
              <a:buFont typeface="Noto Sans Symbols"/>
              <a:buChar char="▪"/>
              <a:defRPr b="0" i="0" sz="2600" u="none" cap="none" strike="noStrike">
                <a:solidFill>
                  <a:schemeClr val="lt1"/>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9" name="Shape 59"/>
        <p:cNvGrpSpPr/>
        <p:nvPr/>
      </p:nvGrpSpPr>
      <p:grpSpPr>
        <a:xfrm>
          <a:off x="0" y="0"/>
          <a:ext cx="0" cy="0"/>
          <a:chOff x="0" y="0"/>
          <a:chExt cx="0" cy="0"/>
        </a:xfrm>
      </p:grpSpPr>
      <p:sp>
        <p:nvSpPr>
          <p:cNvPr id="60" name="Shape 60"/>
          <p:cNvSpPr txBox="1"/>
          <p:nvPr>
            <p:ph idx="10" type="dt"/>
          </p:nvPr>
        </p:nvSpPr>
        <p:spPr>
          <a:xfrm>
            <a:off x="141647" y="4893751"/>
            <a:ext cx="918300" cy="1473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61" name="Shape 61"/>
          <p:cNvSpPr txBox="1"/>
          <p:nvPr>
            <p:ph idx="11" type="ftr"/>
          </p:nvPr>
        </p:nvSpPr>
        <p:spPr>
          <a:xfrm>
            <a:off x="1061085" y="4893751"/>
            <a:ext cx="7614900" cy="1473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lt1"/>
                </a:solidFill>
                <a:latin typeface="Calibri"/>
                <a:ea typeface="Calibri"/>
                <a:cs typeface="Calibri"/>
                <a:sym typeface="Calibri"/>
              </a:defRPr>
            </a:lvl9pPr>
          </a:lstStyle>
          <a:p/>
        </p:txBody>
      </p:sp>
      <p:sp>
        <p:nvSpPr>
          <p:cNvPr id="62" name="Shape 62"/>
          <p:cNvSpPr txBox="1"/>
          <p:nvPr>
            <p:ph idx="12" type="sldNum"/>
          </p:nvPr>
        </p:nvSpPr>
        <p:spPr>
          <a:xfrm>
            <a:off x="8677068" y="4893751"/>
            <a:ext cx="321600" cy="147300"/>
          </a:xfrm>
          <a:prstGeom prst="rect">
            <a:avLst/>
          </a:prstGeom>
          <a:noFill/>
          <a:ln>
            <a:noFill/>
          </a:ln>
        </p:spPr>
        <p:txBody>
          <a:bodyPr anchorCtr="0" anchor="ctr" bIns="27000" lIns="27000" spcFirstLastPara="1" rIns="27000" wrap="square" tIns="27000">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
        <p:nvSpPr>
          <p:cNvPr id="63" name="Shape 63"/>
          <p:cNvSpPr txBox="1"/>
          <p:nvPr>
            <p:ph type="title"/>
          </p:nvPr>
        </p:nvSpPr>
        <p:spPr>
          <a:xfrm>
            <a:off x="142839" y="29681"/>
            <a:ext cx="8857200" cy="8337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F3BE60"/>
              </a:buClr>
              <a:buSzPts val="3000"/>
              <a:buFont typeface="Calibri"/>
              <a:buNone/>
              <a:defRPr b="1" i="0" sz="3000" u="none" cap="none" strike="noStrike">
                <a:solidFill>
                  <a:srgbClr val="F3BE60"/>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4" name="Shape 64"/>
          <p:cNvSpPr txBox="1"/>
          <p:nvPr>
            <p:ph idx="1" type="body"/>
          </p:nvPr>
        </p:nvSpPr>
        <p:spPr>
          <a:xfrm>
            <a:off x="142847" y="863342"/>
            <a:ext cx="8856000" cy="4177800"/>
          </a:xfrm>
          <a:prstGeom prst="rect">
            <a:avLst/>
          </a:prstGeom>
          <a:noFill/>
          <a:ln>
            <a:noFill/>
          </a:ln>
        </p:spPr>
        <p:txBody>
          <a:bodyPr anchorCtr="0" anchor="t" bIns="68575" lIns="68575" spcFirstLastPara="1" rIns="68575" wrap="square" tIns="68575"/>
          <a:lstStyle>
            <a:lvl1pPr indent="-393700" lvl="0" marL="457200" marR="0" rtl="0" algn="l">
              <a:lnSpc>
                <a:spcPct val="105000"/>
              </a:lnSpc>
              <a:spcBef>
                <a:spcPts val="500"/>
              </a:spcBef>
              <a:spcAft>
                <a:spcPts val="0"/>
              </a:spcAft>
              <a:buClr>
                <a:srgbClr val="F2B254"/>
              </a:buClr>
              <a:buSzPts val="2600"/>
              <a:buFont typeface="Noto Sans Symbols"/>
              <a:buChar char="▪"/>
              <a:defRPr b="0" i="0" sz="2600" u="none" cap="none" strike="noStrike">
                <a:solidFill>
                  <a:schemeClr val="lt1"/>
                </a:solidFill>
                <a:latin typeface="Calibri"/>
                <a:ea typeface="Calibri"/>
                <a:cs typeface="Calibri"/>
                <a:sym typeface="Calibri"/>
              </a:defRPr>
            </a:lvl1pPr>
            <a:lvl2pPr indent="-349250" lvl="1" marL="914400" marR="0" rtl="0" algn="l">
              <a:lnSpc>
                <a:spcPct val="105000"/>
              </a:lnSpc>
              <a:spcBef>
                <a:spcPts val="500"/>
              </a:spcBef>
              <a:spcAft>
                <a:spcPts val="0"/>
              </a:spcAft>
              <a:buClr>
                <a:schemeClr val="accent1"/>
              </a:buClr>
              <a:buSzPts val="1900"/>
              <a:buFont typeface="Noto Sans Symbols"/>
              <a:buChar char="▪"/>
              <a:defRPr b="0" i="0" sz="2400" u="none" cap="none" strike="noStrike">
                <a:solidFill>
                  <a:schemeClr val="lt1"/>
                </a:solidFill>
                <a:latin typeface="Calibri"/>
                <a:ea typeface="Calibri"/>
                <a:cs typeface="Calibri"/>
                <a:sym typeface="Calibri"/>
              </a:defRPr>
            </a:lvl2pPr>
            <a:lvl3pPr indent="-342900" lvl="2" marL="1371600" marR="0" rtl="0" algn="l">
              <a:lnSpc>
                <a:spcPct val="105000"/>
              </a:lnSpc>
              <a:spcBef>
                <a:spcPts val="500"/>
              </a:spcBef>
              <a:spcAft>
                <a:spcPts val="0"/>
              </a:spcAft>
              <a:buClr>
                <a:srgbClr val="EF9A1D"/>
              </a:buClr>
              <a:buSzPts val="1800"/>
              <a:buFont typeface="Noto Sans Symbols"/>
              <a:buChar char="▪"/>
              <a:defRPr b="0" i="0" sz="2300" u="none" cap="none" strike="noStrike">
                <a:solidFill>
                  <a:schemeClr val="lt1"/>
                </a:solidFill>
                <a:latin typeface="Calibri"/>
                <a:ea typeface="Calibri"/>
                <a:cs typeface="Calibri"/>
                <a:sym typeface="Calibri"/>
              </a:defRPr>
            </a:lvl3pPr>
            <a:lvl4pPr indent="-336550" lvl="3" marL="1828800" marR="0" rtl="0" algn="l">
              <a:lnSpc>
                <a:spcPct val="105000"/>
              </a:lnSpc>
              <a:spcBef>
                <a:spcPts val="500"/>
              </a:spcBef>
              <a:spcAft>
                <a:spcPts val="0"/>
              </a:spcAft>
              <a:buClr>
                <a:srgbClr val="ED9411"/>
              </a:buClr>
              <a:buSzPts val="1700"/>
              <a:buFont typeface="Noto Sans Symbols"/>
              <a:buChar char="▪"/>
              <a:defRPr b="0" i="0" sz="2100" u="none" cap="none" strike="noStrike">
                <a:solidFill>
                  <a:schemeClr val="lt1"/>
                </a:solidFill>
                <a:latin typeface="Calibri"/>
                <a:ea typeface="Calibri"/>
                <a:cs typeface="Calibri"/>
                <a:sym typeface="Calibri"/>
              </a:defRPr>
            </a:lvl4pPr>
            <a:lvl5pPr indent="-330200" lvl="4" marL="2286000" marR="0" rtl="0" algn="l">
              <a:lnSpc>
                <a:spcPct val="105000"/>
              </a:lnSpc>
              <a:spcBef>
                <a:spcPts val="500"/>
              </a:spcBef>
              <a:spcAft>
                <a:spcPts val="0"/>
              </a:spcAft>
              <a:buClr>
                <a:srgbClr val="E28D10"/>
              </a:buClr>
              <a:buSzPts val="1600"/>
              <a:buFont typeface="Noto Sans Symbols"/>
              <a:buChar char="▪"/>
              <a:defRPr b="0" i="0" sz="2000" u="none" cap="none" strike="noStrike">
                <a:solidFill>
                  <a:schemeClr val="lt1"/>
                </a:solidFill>
                <a:latin typeface="Calibri"/>
                <a:ea typeface="Calibri"/>
                <a:cs typeface="Calibri"/>
                <a:sym typeface="Calibri"/>
              </a:defRPr>
            </a:lvl5pPr>
            <a:lvl6pPr indent="-304800" lvl="5" marL="27432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6pPr>
            <a:lvl7pPr indent="-304800" lvl="6" marL="32004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7pPr>
            <a:lvl8pPr indent="-304800" lvl="7" marL="36576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8pPr>
            <a:lvl9pPr indent="-304800" lvl="8" marL="4114800" marR="0" rtl="0" algn="l">
              <a:lnSpc>
                <a:spcPct val="90000"/>
              </a:lnSpc>
              <a:spcBef>
                <a:spcPts val="600"/>
              </a:spcBef>
              <a:spcAft>
                <a:spcPts val="0"/>
              </a:spcAft>
              <a:buClr>
                <a:schemeClr val="accent1"/>
              </a:buClr>
              <a:buSzPts val="1200"/>
              <a:buFont typeface="Arial"/>
              <a:buChar char="•"/>
              <a:defRPr b="0" i="0" sz="1500" u="none" cap="none" strike="noStrike">
                <a:solidFill>
                  <a:schemeClr val="lt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oftuni.bg/" TargetMode="External"/><Relationship Id="rId4" Type="http://schemas.openxmlformats.org/officeDocument/2006/relationships/hyperlink" Target="http://creativecommons.org/licenses/by-nc-sa/4.0/" TargetMode="External"/><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hyperlink" Target="https://www.flaticon.com/authors/eucaly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s://ethgasstation.inf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s://gnosis.pm/" TargetMode="Externa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bancor.network/discover" TargetMode="Externa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s://www.aeternity.com/"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hyperlink" Target="http://remix.ethereum.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hyperlink" Target="http://www.infragistics.com/" TargetMode="External"/><Relationship Id="rId13" Type="http://schemas.openxmlformats.org/officeDocument/2006/relationships/image" Target="../media/image49.png"/><Relationship Id="rId12" Type="http://schemas.openxmlformats.org/officeDocument/2006/relationships/hyperlink" Target="http://www.superhosting.bg/" TargetMode="External"/><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hyperlink" Target="https://softuni.bg/courses/" TargetMode="External"/><Relationship Id="rId4" Type="http://schemas.openxmlformats.org/officeDocument/2006/relationships/hyperlink" Target="http://xs-software.com/" TargetMode="External"/><Relationship Id="rId9" Type="http://schemas.openxmlformats.org/officeDocument/2006/relationships/image" Target="../media/image48.png"/><Relationship Id="rId15" Type="http://schemas.openxmlformats.org/officeDocument/2006/relationships/image" Target="../media/image47.png"/><Relationship Id="rId14" Type="http://schemas.openxmlformats.org/officeDocument/2006/relationships/hyperlink" Target="http://www.telenor.bg/" TargetMode="External"/><Relationship Id="rId17" Type="http://schemas.openxmlformats.org/officeDocument/2006/relationships/image" Target="../media/image52.png"/><Relationship Id="rId16" Type="http://schemas.openxmlformats.org/officeDocument/2006/relationships/hyperlink" Target="http://www.softwaregroup-bg.com/" TargetMode="External"/><Relationship Id="rId5" Type="http://schemas.openxmlformats.org/officeDocument/2006/relationships/image" Target="../media/image45.png"/><Relationship Id="rId19" Type="http://schemas.openxmlformats.org/officeDocument/2006/relationships/image" Target="../media/image46.png"/><Relationship Id="rId6" Type="http://schemas.openxmlformats.org/officeDocument/2006/relationships/hyperlink" Target="http://smartit.bg/" TargetMode="External"/><Relationship Id="rId18" Type="http://schemas.openxmlformats.org/officeDocument/2006/relationships/hyperlink" Target="https://netpeak.net/" TargetMode="External"/><Relationship Id="rId7" Type="http://schemas.openxmlformats.org/officeDocument/2006/relationships/image" Target="../media/image43.png"/><Relationship Id="rId8" Type="http://schemas.openxmlformats.org/officeDocument/2006/relationships/hyperlink" Target="http://www.indeavr.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hyperlink" Target="https://www.flaticon.com/authors/smashicon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ctrTitle"/>
          </p:nvPr>
        </p:nvSpPr>
        <p:spPr>
          <a:xfrm>
            <a:off x="585850" y="275300"/>
            <a:ext cx="8034000" cy="11073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chemeClr val="dk1"/>
              </a:buClr>
              <a:buSzPts val="1100"/>
              <a:buFont typeface="Arial"/>
              <a:buNone/>
            </a:pPr>
            <a:r>
              <a:rPr lang="en-GB" sz="3600"/>
              <a:t>Smart contract development with solidity</a:t>
            </a:r>
            <a:endParaRPr sz="3600"/>
          </a:p>
        </p:txBody>
      </p:sp>
      <p:sp>
        <p:nvSpPr>
          <p:cNvPr id="116" name="Shape 116"/>
          <p:cNvSpPr txBox="1"/>
          <p:nvPr>
            <p:ph idx="1" type="subTitle"/>
          </p:nvPr>
        </p:nvSpPr>
        <p:spPr>
          <a:xfrm>
            <a:off x="2529500" y="1473975"/>
            <a:ext cx="6090300" cy="983400"/>
          </a:xfrm>
          <a:prstGeom prst="rect">
            <a:avLst/>
          </a:prstGeom>
          <a:noFill/>
          <a:ln>
            <a:noFill/>
          </a:ln>
        </p:spPr>
        <p:txBody>
          <a:bodyPr anchorCtr="0" anchor="t" bIns="0" lIns="0" spcFirstLastPara="1" rIns="0" wrap="square" tIns="0">
            <a:noAutofit/>
          </a:bodyPr>
          <a:lstStyle/>
          <a:p>
            <a:pPr indent="0" lvl="0" marL="0" marR="0" rtl="0" algn="r">
              <a:lnSpc>
                <a:spcPct val="105000"/>
              </a:lnSpc>
              <a:spcBef>
                <a:spcPts val="0"/>
              </a:spcBef>
              <a:spcAft>
                <a:spcPts val="0"/>
              </a:spcAft>
              <a:buClr>
                <a:srgbClr val="F2B254"/>
              </a:buClr>
              <a:buSzPts val="3000"/>
              <a:buFont typeface="Noto Sans Symbols"/>
              <a:buNone/>
            </a:pPr>
            <a:r>
              <a:rPr lang="en-GB"/>
              <a:t>Intro to Ethereum and Smart contracts</a:t>
            </a:r>
            <a:endParaRPr b="0" i="0" sz="3000" u="none" cap="none" strike="noStrike">
              <a:solidFill>
                <a:schemeClr val="accent1"/>
              </a:solidFill>
              <a:latin typeface="Calibri"/>
              <a:ea typeface="Calibri"/>
              <a:cs typeface="Calibri"/>
              <a:sym typeface="Calibri"/>
            </a:endParaRPr>
          </a:p>
        </p:txBody>
      </p:sp>
      <p:sp>
        <p:nvSpPr>
          <p:cNvPr id="117" name="Shape 117"/>
          <p:cNvSpPr txBox="1"/>
          <p:nvPr>
            <p:ph idx="2" type="body"/>
          </p:nvPr>
        </p:nvSpPr>
        <p:spPr>
          <a:xfrm>
            <a:off x="513293" y="3437475"/>
            <a:ext cx="2391300" cy="393900"/>
          </a:xfrm>
          <a:prstGeom prst="rect">
            <a:avLst/>
          </a:prstGeom>
          <a:noFill/>
          <a:ln>
            <a:noFill/>
          </a:ln>
        </p:spPr>
        <p:txBody>
          <a:bodyPr anchorCtr="0" anchor="b" bIns="27000" lIns="27000" spcFirstLastPara="1" rIns="27000" wrap="square" tIns="27000">
            <a:noAutofit/>
          </a:bodyPr>
          <a:lstStyle/>
          <a:p>
            <a:pPr indent="0" lvl="0" marL="0" marR="0" rtl="0" algn="l">
              <a:lnSpc>
                <a:spcPct val="105000"/>
              </a:lnSpc>
              <a:spcBef>
                <a:spcPts val="0"/>
              </a:spcBef>
              <a:spcAft>
                <a:spcPts val="0"/>
              </a:spcAft>
              <a:buClr>
                <a:srgbClr val="F2B254"/>
              </a:buClr>
              <a:buSzPts val="2100"/>
              <a:buFont typeface="Noto Sans Symbols"/>
              <a:buNone/>
            </a:pPr>
            <a:r>
              <a:rPr b="1" i="0" lang="en-GB" sz="2100" u="none" cap="none" strike="noStrike">
                <a:solidFill>
                  <a:srgbClr val="EE792A"/>
                </a:solidFill>
                <a:latin typeface="Calibri"/>
                <a:ea typeface="Calibri"/>
                <a:cs typeface="Calibri"/>
                <a:sym typeface="Calibri"/>
              </a:rPr>
              <a:t>SoftUni Team</a:t>
            </a:r>
            <a:endParaRPr sz="1100"/>
          </a:p>
        </p:txBody>
      </p:sp>
      <p:sp>
        <p:nvSpPr>
          <p:cNvPr id="118" name="Shape 118"/>
          <p:cNvSpPr txBox="1"/>
          <p:nvPr>
            <p:ph idx="4" type="body"/>
          </p:nvPr>
        </p:nvSpPr>
        <p:spPr>
          <a:xfrm>
            <a:off x="513293" y="3789899"/>
            <a:ext cx="2391300" cy="333300"/>
          </a:xfrm>
          <a:prstGeom prst="rect">
            <a:avLst/>
          </a:prstGeom>
          <a:noFill/>
          <a:ln>
            <a:noFill/>
          </a:ln>
        </p:spPr>
        <p:txBody>
          <a:bodyPr anchorCtr="0" anchor="ctr" bIns="27000" lIns="27000" spcFirstLastPara="1" rIns="27000" wrap="square" tIns="27000">
            <a:noAutofit/>
          </a:bodyPr>
          <a:lstStyle/>
          <a:p>
            <a:pPr indent="0" lvl="0" marL="0" marR="0" rtl="0" algn="l">
              <a:lnSpc>
                <a:spcPct val="105000"/>
              </a:lnSpc>
              <a:spcBef>
                <a:spcPts val="0"/>
              </a:spcBef>
              <a:spcAft>
                <a:spcPts val="0"/>
              </a:spcAft>
              <a:buClr>
                <a:srgbClr val="F2B254"/>
              </a:buClr>
              <a:buSzPts val="1700"/>
              <a:buFont typeface="Noto Sans Symbols"/>
              <a:buNone/>
            </a:pPr>
            <a:r>
              <a:rPr b="1" i="0" lang="en-GB" sz="1700" u="none" cap="none" strike="noStrike">
                <a:solidFill>
                  <a:srgbClr val="F4B36C"/>
                </a:solidFill>
                <a:latin typeface="Calibri"/>
                <a:ea typeface="Calibri"/>
                <a:cs typeface="Calibri"/>
                <a:sym typeface="Calibri"/>
              </a:rPr>
              <a:t>Technical Trainers</a:t>
            </a:r>
            <a:endParaRPr sz="1100"/>
          </a:p>
        </p:txBody>
      </p:sp>
      <p:sp>
        <p:nvSpPr>
          <p:cNvPr id="119" name="Shape 119"/>
          <p:cNvSpPr txBox="1"/>
          <p:nvPr>
            <p:ph idx="6" type="body"/>
          </p:nvPr>
        </p:nvSpPr>
        <p:spPr>
          <a:xfrm>
            <a:off x="513293" y="4124852"/>
            <a:ext cx="2391300" cy="272700"/>
          </a:xfrm>
          <a:prstGeom prst="rect">
            <a:avLst/>
          </a:prstGeom>
          <a:noFill/>
          <a:ln>
            <a:noFill/>
          </a:ln>
        </p:spPr>
        <p:txBody>
          <a:bodyPr anchorCtr="0" anchor="ctr" bIns="27000" lIns="27000" spcFirstLastPara="1" rIns="27000" wrap="square" tIns="27000">
            <a:noAutofit/>
          </a:bodyPr>
          <a:lstStyle/>
          <a:p>
            <a:pPr indent="0" lvl="0" marL="0" marR="0" rtl="0" algn="l">
              <a:lnSpc>
                <a:spcPct val="105000"/>
              </a:lnSpc>
              <a:spcBef>
                <a:spcPts val="0"/>
              </a:spcBef>
              <a:spcAft>
                <a:spcPts val="0"/>
              </a:spcAft>
              <a:buClr>
                <a:srgbClr val="F2B254"/>
              </a:buClr>
              <a:buSzPts val="1400"/>
              <a:buFont typeface="Noto Sans Symbols"/>
              <a:buNone/>
            </a:pPr>
            <a:r>
              <a:rPr b="1" i="0" lang="en-GB" sz="1400" u="none" cap="none" strike="noStrike">
                <a:solidFill>
                  <a:srgbClr val="F27A44"/>
                </a:solidFill>
                <a:latin typeface="Calibri"/>
                <a:ea typeface="Calibri"/>
                <a:cs typeface="Calibri"/>
                <a:sym typeface="Calibri"/>
              </a:rPr>
              <a:t>Software University</a:t>
            </a:r>
            <a:endParaRPr sz="1100"/>
          </a:p>
        </p:txBody>
      </p:sp>
      <p:sp>
        <p:nvSpPr>
          <p:cNvPr id="120" name="Shape 120"/>
          <p:cNvSpPr txBox="1"/>
          <p:nvPr>
            <p:ph idx="7" type="body"/>
          </p:nvPr>
        </p:nvSpPr>
        <p:spPr>
          <a:xfrm>
            <a:off x="513293" y="4380724"/>
            <a:ext cx="2391300" cy="248400"/>
          </a:xfrm>
          <a:prstGeom prst="rect">
            <a:avLst/>
          </a:prstGeom>
          <a:noFill/>
          <a:ln>
            <a:noFill/>
          </a:ln>
        </p:spPr>
        <p:txBody>
          <a:bodyPr anchorCtr="0" anchor="ctr" bIns="27000" lIns="27000" spcFirstLastPara="1" rIns="27000" wrap="square" tIns="27000">
            <a:noAutofit/>
          </a:bodyPr>
          <a:lstStyle/>
          <a:p>
            <a:pPr indent="0" lvl="0" marL="0" marR="0" rtl="0" algn="l">
              <a:lnSpc>
                <a:spcPct val="105000"/>
              </a:lnSpc>
              <a:spcBef>
                <a:spcPts val="0"/>
              </a:spcBef>
              <a:spcAft>
                <a:spcPts val="0"/>
              </a:spcAft>
              <a:buClr>
                <a:srgbClr val="F2B254"/>
              </a:buClr>
              <a:buSzPts val="1200"/>
              <a:buFont typeface="Noto Sans Symbols"/>
              <a:buNone/>
            </a:pPr>
            <a:r>
              <a:rPr b="1" i="0" lang="en-GB" sz="1200" u="sng" cap="none" strike="noStrike">
                <a:solidFill>
                  <a:schemeClr val="hlink"/>
                </a:solidFill>
                <a:latin typeface="Calibri"/>
                <a:ea typeface="Calibri"/>
                <a:cs typeface="Calibri"/>
                <a:sym typeface="Calibri"/>
                <a:hlinkClick r:id="rId3"/>
              </a:rPr>
              <a:t>http://softuni.bg</a:t>
            </a:r>
            <a:endParaRPr b="1" i="0" sz="1200" u="none" cap="none" strike="noStrike">
              <a:solidFill>
                <a:srgbClr val="F27A44"/>
              </a:solidFill>
              <a:latin typeface="Calibri"/>
              <a:ea typeface="Calibri"/>
              <a:cs typeface="Calibri"/>
              <a:sym typeface="Calibri"/>
            </a:endParaRPr>
          </a:p>
        </p:txBody>
      </p:sp>
      <p:pic>
        <p:nvPicPr>
          <p:cNvPr id="121" name="Shape 121" title="CC-BY-NC-SA License">
            <a:hlinkClick r:id="rId4"/>
          </p:cNvPr>
          <p:cNvPicPr preferRelativeResize="0"/>
          <p:nvPr/>
        </p:nvPicPr>
        <p:blipFill rotWithShape="1">
          <a:blip r:embed="rId5">
            <a:alphaModFix/>
          </a:blip>
          <a:srcRect b="0" l="0" r="0" t="0"/>
          <a:stretch/>
        </p:blipFill>
        <p:spPr>
          <a:xfrm>
            <a:off x="559483" y="2414318"/>
            <a:ext cx="1632000" cy="570900"/>
          </a:xfrm>
          <a:prstGeom prst="roundRect">
            <a:avLst>
              <a:gd fmla="val 3940" name="adj"/>
            </a:avLst>
          </a:prstGeom>
          <a:solidFill>
            <a:srgbClr val="231F20">
              <a:alpha val="49800"/>
            </a:srgbClr>
          </a:solidFill>
          <a:ln cap="flat" cmpd="sng" w="9525">
            <a:solidFill>
              <a:srgbClr val="EC9D11">
                <a:alpha val="49800"/>
              </a:srgbClr>
            </a:solidFill>
            <a:prstDash val="solid"/>
            <a:round/>
            <a:headEnd len="med" w="med" type="none"/>
            <a:tailEnd len="med" w="med" type="none"/>
          </a:ln>
        </p:spPr>
      </p:pic>
      <p:pic>
        <p:nvPicPr>
          <p:cNvPr id="122" name="Shape 122"/>
          <p:cNvPicPr preferRelativeResize="0"/>
          <p:nvPr/>
        </p:nvPicPr>
        <p:blipFill rotWithShape="1">
          <a:blip r:embed="rId6">
            <a:alphaModFix/>
          </a:blip>
          <a:srcRect b="0" l="0" r="0" t="0"/>
          <a:stretch/>
        </p:blipFill>
        <p:spPr>
          <a:xfrm>
            <a:off x="508955" y="1872193"/>
            <a:ext cx="1659087" cy="413807"/>
          </a:xfrm>
          <a:prstGeom prst="rect">
            <a:avLst/>
          </a:prstGeom>
          <a:noFill/>
          <a:ln>
            <a:noFill/>
          </a:ln>
        </p:spPr>
      </p:pic>
      <p:pic>
        <p:nvPicPr>
          <p:cNvPr id="123" name="Shape 123"/>
          <p:cNvPicPr preferRelativeResize="0"/>
          <p:nvPr/>
        </p:nvPicPr>
        <p:blipFill rotWithShape="1">
          <a:blip r:embed="rId7">
            <a:alphaModFix/>
          </a:blip>
          <a:srcRect b="0" l="0" r="0" t="0"/>
          <a:stretch/>
        </p:blipFill>
        <p:spPr>
          <a:xfrm>
            <a:off x="2588296" y="3143250"/>
            <a:ext cx="1689811" cy="1828800"/>
          </a:xfrm>
          <a:prstGeom prst="rect">
            <a:avLst/>
          </a:prstGeom>
          <a:noFill/>
          <a:ln>
            <a:noFill/>
          </a:ln>
        </p:spPr>
      </p:pic>
      <p:pic>
        <p:nvPicPr>
          <p:cNvPr id="124" name="Shape 124"/>
          <p:cNvPicPr preferRelativeResize="0"/>
          <p:nvPr/>
        </p:nvPicPr>
        <p:blipFill>
          <a:blip r:embed="rId8">
            <a:alphaModFix/>
          </a:blip>
          <a:stretch>
            <a:fillRect/>
          </a:stretch>
        </p:blipFill>
        <p:spPr>
          <a:xfrm>
            <a:off x="7254243" y="2789573"/>
            <a:ext cx="937067" cy="1647687"/>
          </a:xfrm>
          <a:prstGeom prst="rect">
            <a:avLst/>
          </a:prstGeom>
          <a:noFill/>
          <a:ln>
            <a:noFill/>
          </a:ln>
        </p:spPr>
      </p:pic>
      <p:pic>
        <p:nvPicPr>
          <p:cNvPr id="125" name="Shape 125"/>
          <p:cNvPicPr preferRelativeResize="0"/>
          <p:nvPr/>
        </p:nvPicPr>
        <p:blipFill>
          <a:blip r:embed="rId9">
            <a:alphaModFix/>
          </a:blip>
          <a:stretch>
            <a:fillRect/>
          </a:stretch>
        </p:blipFill>
        <p:spPr>
          <a:xfrm>
            <a:off x="5529773" y="3051386"/>
            <a:ext cx="1588735" cy="1124068"/>
          </a:xfrm>
          <a:prstGeom prst="rect">
            <a:avLst/>
          </a:prstGeom>
          <a:noFill/>
          <a:ln>
            <a:noFill/>
          </a:ln>
        </p:spPr>
      </p:pic>
      <p:sp>
        <p:nvSpPr>
          <p:cNvPr id="126" name="Shape 126"/>
          <p:cNvSpPr txBox="1"/>
          <p:nvPr/>
        </p:nvSpPr>
        <p:spPr>
          <a:xfrm>
            <a:off x="5346300" y="4437250"/>
            <a:ext cx="3515400" cy="33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B7B7B7"/>
                </a:solidFill>
              </a:rPr>
              <a:t>Logos: https://www.ethereum.org/assets</a:t>
            </a:r>
            <a:endParaRPr>
              <a:solidFill>
                <a:srgbClr val="B7B7B7"/>
              </a:solidFill>
            </a:endParaRPr>
          </a:p>
        </p:txBody>
      </p:sp>
      <p:sp>
        <p:nvSpPr>
          <p:cNvPr id="127" name="Shape 127"/>
          <p:cNvSpPr txBox="1"/>
          <p:nvPr/>
        </p:nvSpPr>
        <p:spPr>
          <a:xfrm rot="1839838">
            <a:off x="3480533" y="2448101"/>
            <a:ext cx="2182932" cy="1034099"/>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None/>
            </a:pPr>
            <a:r>
              <a:rPr b="1" lang="en-GB" sz="2400">
                <a:solidFill>
                  <a:srgbClr val="FFF0D9"/>
                </a:solidFill>
                <a:latin typeface="Calibri"/>
                <a:ea typeface="Calibri"/>
                <a:cs typeface="Calibri"/>
                <a:sym typeface="Calibri"/>
              </a:rPr>
              <a:t>Smart Contract Development with Solidity</a:t>
            </a:r>
            <a:endParaRPr b="1" i="0" sz="2400" u="none" cap="none" strike="noStrike">
              <a:solidFill>
                <a:srgbClr val="FFF0D9"/>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idx="1" type="body"/>
          </p:nvPr>
        </p:nvSpPr>
        <p:spPr>
          <a:xfrm>
            <a:off x="141650" y="754375"/>
            <a:ext cx="5015100" cy="42726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Contracts </a:t>
            </a:r>
            <a:r>
              <a:rPr lang="en-GB">
                <a:solidFill>
                  <a:srgbClr val="FFD966"/>
                </a:solidFill>
              </a:rPr>
              <a:t>aren’t free</a:t>
            </a:r>
            <a:r>
              <a:rPr lang="en-GB"/>
              <a:t>!</a:t>
            </a:r>
            <a:endParaRPr/>
          </a:p>
          <a:p>
            <a:pPr indent="-393700" lvl="0" marL="457200" rtl="0">
              <a:spcBef>
                <a:spcPts val="0"/>
              </a:spcBef>
              <a:spcAft>
                <a:spcPts val="0"/>
              </a:spcAft>
              <a:buSzPts val="2600"/>
              <a:buChar char="▪"/>
            </a:pPr>
            <a:r>
              <a:rPr lang="en-GB"/>
              <a:t>Gas is a measure of used </a:t>
            </a:r>
            <a:r>
              <a:rPr lang="en-GB">
                <a:solidFill>
                  <a:srgbClr val="FFD966"/>
                </a:solidFill>
              </a:rPr>
              <a:t>computational resources</a:t>
            </a:r>
            <a:endParaRPr>
              <a:solidFill>
                <a:srgbClr val="FFD966"/>
              </a:solidFill>
            </a:endParaRPr>
          </a:p>
          <a:p>
            <a:pPr indent="-349250" lvl="1" marL="914400" rtl="0">
              <a:spcBef>
                <a:spcPts val="0"/>
              </a:spcBef>
              <a:spcAft>
                <a:spcPts val="0"/>
              </a:spcAft>
              <a:buSzPts val="1900"/>
              <a:buChar char="▪"/>
            </a:pPr>
            <a:r>
              <a:rPr lang="en-GB"/>
              <a:t>Contract execution</a:t>
            </a:r>
            <a:endParaRPr/>
          </a:p>
          <a:p>
            <a:pPr indent="-393700" lvl="0" marL="457200" rtl="0">
              <a:spcBef>
                <a:spcPts val="0"/>
              </a:spcBef>
              <a:spcAft>
                <a:spcPts val="0"/>
              </a:spcAft>
              <a:buClr>
                <a:srgbClr val="FFD966"/>
              </a:buClr>
              <a:buSzPts val="2600"/>
              <a:buChar char="▪"/>
            </a:pPr>
            <a:r>
              <a:rPr lang="en-GB">
                <a:solidFill>
                  <a:srgbClr val="FFD966"/>
                </a:solidFill>
              </a:rPr>
              <a:t>1 gas = 1 computational step</a:t>
            </a:r>
            <a:endParaRPr>
              <a:solidFill>
                <a:srgbClr val="FFD966"/>
              </a:solidFill>
            </a:endParaRPr>
          </a:p>
          <a:p>
            <a:pPr indent="-393700" lvl="0" marL="457200" rtl="0">
              <a:spcBef>
                <a:spcPts val="0"/>
              </a:spcBef>
              <a:spcAft>
                <a:spcPts val="0"/>
              </a:spcAft>
              <a:buSzPts val="2600"/>
              <a:buChar char="▪"/>
            </a:pPr>
            <a:r>
              <a:rPr lang="en-GB">
                <a:solidFill>
                  <a:srgbClr val="FFD966"/>
                </a:solidFill>
              </a:rPr>
              <a:t>Example</a:t>
            </a:r>
            <a:r>
              <a:rPr lang="en-GB"/>
              <a:t>: Writing 32 bytes in the memory of a contract costs 80 000 gas</a:t>
            </a:r>
            <a:endParaRPr/>
          </a:p>
          <a:p>
            <a:pPr indent="-393700" lvl="0" marL="457200" rtl="0">
              <a:spcBef>
                <a:spcPts val="0"/>
              </a:spcBef>
              <a:spcAft>
                <a:spcPts val="0"/>
              </a:spcAft>
              <a:buSzPts val="2600"/>
              <a:buChar char="▪"/>
            </a:pPr>
            <a:r>
              <a:rPr lang="en-GB"/>
              <a:t>Gas price:</a:t>
            </a:r>
            <a:endParaRPr/>
          </a:p>
          <a:p>
            <a:pPr indent="-349250" lvl="1" marL="914400">
              <a:spcBef>
                <a:spcPts val="0"/>
              </a:spcBef>
              <a:spcAft>
                <a:spcPts val="0"/>
              </a:spcAft>
              <a:buClr>
                <a:srgbClr val="FFD966"/>
              </a:buClr>
              <a:buSzPts val="1900"/>
              <a:buChar char="▪"/>
            </a:pPr>
            <a:r>
              <a:rPr lang="en-GB">
                <a:solidFill>
                  <a:srgbClr val="FFD966"/>
                </a:solidFill>
              </a:rPr>
              <a:t>1 gas ~= 20 Gwei (dynamic)</a:t>
            </a:r>
            <a:endParaRPr>
              <a:solidFill>
                <a:srgbClr val="FFD966"/>
              </a:solidFill>
            </a:endParaRPr>
          </a:p>
        </p:txBody>
      </p:sp>
      <p:sp>
        <p:nvSpPr>
          <p:cNvPr id="206" name="Shape 206"/>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Ethereum gas measurement</a:t>
            </a:r>
            <a:endParaRPr/>
          </a:p>
        </p:txBody>
      </p:sp>
      <p:sp>
        <p:nvSpPr>
          <p:cNvPr id="207" name="Shape 207"/>
          <p:cNvSpPr/>
          <p:nvPr/>
        </p:nvSpPr>
        <p:spPr>
          <a:xfrm>
            <a:off x="5622975" y="1046125"/>
            <a:ext cx="2905800" cy="2906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08" name="Shape 208"/>
          <p:cNvPicPr preferRelativeResize="0"/>
          <p:nvPr/>
        </p:nvPicPr>
        <p:blipFill>
          <a:blip r:embed="rId3">
            <a:alphaModFix/>
          </a:blip>
          <a:stretch>
            <a:fillRect/>
          </a:stretch>
        </p:blipFill>
        <p:spPr>
          <a:xfrm>
            <a:off x="5678700" y="1091050"/>
            <a:ext cx="2714450" cy="2714450"/>
          </a:xfrm>
          <a:prstGeom prst="rect">
            <a:avLst/>
          </a:prstGeom>
          <a:noFill/>
          <a:ln>
            <a:noFill/>
          </a:ln>
        </p:spPr>
      </p:pic>
      <p:sp>
        <p:nvSpPr>
          <p:cNvPr id="209" name="Shape 209"/>
          <p:cNvSpPr txBox="1"/>
          <p:nvPr/>
        </p:nvSpPr>
        <p:spPr>
          <a:xfrm>
            <a:off x="5561175" y="4525375"/>
            <a:ext cx="3029400" cy="40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solidFill>
                  <a:srgbClr val="999999"/>
                </a:solidFill>
              </a:rPr>
              <a:t>Icon made by </a:t>
            </a:r>
            <a:r>
              <a:rPr lang="en-GB" sz="1100" u="sng">
                <a:solidFill>
                  <a:srgbClr val="999999"/>
                </a:solidFill>
                <a:hlinkClick r:id="rId4"/>
              </a:rPr>
              <a:t>Eucalyp</a:t>
            </a:r>
            <a:r>
              <a:rPr lang="en-GB" sz="1100">
                <a:solidFill>
                  <a:srgbClr val="999999"/>
                </a:solidFill>
              </a:rPr>
              <a:t> from www.flaticon.com</a:t>
            </a:r>
            <a:endParaRPr sz="1100">
              <a:solidFill>
                <a:srgbClr val="99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idx="1" type="body"/>
          </p:nvPr>
        </p:nvSpPr>
        <p:spPr>
          <a:xfrm>
            <a:off x="142847" y="863341"/>
            <a:ext cx="88560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Gas is measured and paid for at </a:t>
            </a:r>
            <a:r>
              <a:rPr b="1" lang="en-GB">
                <a:solidFill>
                  <a:srgbClr val="FFD966"/>
                </a:solidFill>
              </a:rPr>
              <a:t>each contract operation</a:t>
            </a:r>
            <a:endParaRPr b="1">
              <a:solidFill>
                <a:srgbClr val="FFD966"/>
              </a:solidFill>
            </a:endParaRPr>
          </a:p>
          <a:p>
            <a:pPr indent="-349250" lvl="1" marL="914400" rtl="0">
              <a:spcBef>
                <a:spcPts val="0"/>
              </a:spcBef>
              <a:spcAft>
                <a:spcPts val="0"/>
              </a:spcAft>
              <a:buSzPts val="1900"/>
              <a:buChar char="▪"/>
            </a:pPr>
            <a:r>
              <a:rPr lang="en-GB"/>
              <a:t>Every transaction to a contract or contract creation</a:t>
            </a:r>
            <a:endParaRPr/>
          </a:p>
          <a:p>
            <a:pPr indent="-393700" lvl="0" marL="457200" rtl="0">
              <a:spcBef>
                <a:spcPts val="0"/>
              </a:spcBef>
              <a:spcAft>
                <a:spcPts val="0"/>
              </a:spcAft>
              <a:buSzPts val="2600"/>
              <a:buChar char="▪"/>
            </a:pPr>
            <a:r>
              <a:rPr lang="en-GB"/>
              <a:t>The </a:t>
            </a:r>
            <a:r>
              <a:rPr lang="en-GB">
                <a:solidFill>
                  <a:srgbClr val="FFD966"/>
                </a:solidFill>
              </a:rPr>
              <a:t>gas price</a:t>
            </a:r>
            <a:r>
              <a:rPr lang="en-GB"/>
              <a:t> is set by the caller (you)</a:t>
            </a:r>
            <a:endParaRPr/>
          </a:p>
          <a:p>
            <a:pPr indent="-349250" lvl="1" marL="914400" rtl="0">
              <a:spcBef>
                <a:spcPts val="0"/>
              </a:spcBef>
              <a:spcAft>
                <a:spcPts val="0"/>
              </a:spcAft>
              <a:buSzPts val="1900"/>
              <a:buChar char="▪"/>
            </a:pPr>
            <a:r>
              <a:rPr lang="en-GB">
                <a:solidFill>
                  <a:srgbClr val="FFD966"/>
                </a:solidFill>
              </a:rPr>
              <a:t>Too low</a:t>
            </a:r>
            <a:r>
              <a:rPr lang="en-GB"/>
              <a:t> and miners will ignore your tx!</a:t>
            </a:r>
            <a:endParaRPr/>
          </a:p>
          <a:p>
            <a:pPr indent="-349250" lvl="1" marL="914400" rtl="0">
              <a:spcBef>
                <a:spcPts val="0"/>
              </a:spcBef>
              <a:spcAft>
                <a:spcPts val="0"/>
              </a:spcAft>
              <a:buSzPts val="1900"/>
              <a:buChar char="▪"/>
            </a:pPr>
            <a:r>
              <a:rPr lang="en-GB"/>
              <a:t>The lower the price, </a:t>
            </a:r>
            <a:r>
              <a:rPr lang="en-GB">
                <a:solidFill>
                  <a:srgbClr val="FFD966"/>
                </a:solidFill>
              </a:rPr>
              <a:t>the more time</a:t>
            </a:r>
            <a:r>
              <a:rPr lang="en-GB"/>
              <a:t> it will take for a miner to include the tx in a block</a:t>
            </a:r>
            <a:endParaRPr/>
          </a:p>
          <a:p>
            <a:pPr indent="-349250" lvl="1" marL="914400">
              <a:spcBef>
                <a:spcPts val="0"/>
              </a:spcBef>
              <a:spcAft>
                <a:spcPts val="0"/>
              </a:spcAft>
              <a:buSzPts val="1900"/>
              <a:buChar char="▪"/>
            </a:pPr>
            <a:r>
              <a:rPr lang="en-GB"/>
              <a:t>Useful website for the best gas price: </a:t>
            </a:r>
            <a:r>
              <a:rPr lang="en-GB" u="sng">
                <a:solidFill>
                  <a:schemeClr val="hlink"/>
                </a:solidFill>
                <a:hlinkClick r:id="rId3"/>
              </a:rPr>
              <a:t>https://ethgasstation.info/</a:t>
            </a:r>
            <a:endParaRPr/>
          </a:p>
        </p:txBody>
      </p:sp>
      <p:sp>
        <p:nvSpPr>
          <p:cNvPr id="215" name="Shape 215"/>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Gas payments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idx="1" type="body"/>
          </p:nvPr>
        </p:nvSpPr>
        <p:spPr>
          <a:xfrm>
            <a:off x="142850" y="863347"/>
            <a:ext cx="8856000" cy="27036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solidFill>
                  <a:srgbClr val="FFD966"/>
                </a:solidFill>
              </a:rPr>
              <a:t>Maximum allowed gas usage</a:t>
            </a:r>
            <a:r>
              <a:rPr lang="en-GB"/>
              <a:t> in a block</a:t>
            </a:r>
            <a:endParaRPr/>
          </a:p>
          <a:p>
            <a:pPr indent="-349250" lvl="1" marL="914400" rtl="0">
              <a:spcBef>
                <a:spcPts val="0"/>
              </a:spcBef>
              <a:spcAft>
                <a:spcPts val="0"/>
              </a:spcAft>
              <a:buSzPts val="1900"/>
              <a:buChar char="▪"/>
            </a:pPr>
            <a:r>
              <a:rPr lang="en-GB"/>
              <a:t>-&gt; sum of all gas spendings of all TXs in the block</a:t>
            </a:r>
            <a:endParaRPr/>
          </a:p>
          <a:p>
            <a:pPr indent="-349250" lvl="1" marL="914400" rtl="0">
              <a:spcBef>
                <a:spcPts val="0"/>
              </a:spcBef>
              <a:spcAft>
                <a:spcPts val="0"/>
              </a:spcAft>
              <a:buSzPts val="1900"/>
              <a:buChar char="▪"/>
            </a:pPr>
            <a:r>
              <a:rPr lang="en-GB"/>
              <a:t>-&gt; it is also maximum allowed gas spendings in a single TX</a:t>
            </a:r>
            <a:endParaRPr/>
          </a:p>
          <a:p>
            <a:pPr indent="-393700" lvl="0" marL="457200" rtl="0">
              <a:spcBef>
                <a:spcPts val="0"/>
              </a:spcBef>
              <a:spcAft>
                <a:spcPts val="0"/>
              </a:spcAft>
              <a:buSzPts val="2600"/>
              <a:buChar char="▪"/>
            </a:pPr>
            <a:r>
              <a:rPr lang="en-GB"/>
              <a:t>The block creator ca</a:t>
            </a:r>
            <a:r>
              <a:rPr lang="en-GB"/>
              <a:t>n </a:t>
            </a:r>
            <a:r>
              <a:rPr lang="en-GB">
                <a:solidFill>
                  <a:schemeClr val="accent1"/>
                </a:solidFill>
              </a:rPr>
              <a:t>change</a:t>
            </a:r>
            <a:r>
              <a:rPr lang="en-GB"/>
              <a:t> the limit by a small </a:t>
            </a:r>
            <a:r>
              <a:rPr lang="en-GB">
                <a:solidFill>
                  <a:schemeClr val="accent1"/>
                </a:solidFill>
              </a:rPr>
              <a:t>factor</a:t>
            </a:r>
            <a:endParaRPr>
              <a:solidFill>
                <a:schemeClr val="accent1"/>
              </a:solidFill>
            </a:endParaRPr>
          </a:p>
          <a:p>
            <a:pPr indent="-393700" lvl="0" marL="457200" rtl="0">
              <a:spcBef>
                <a:spcPts val="0"/>
              </a:spcBef>
              <a:spcAft>
                <a:spcPts val="0"/>
              </a:spcAft>
              <a:buClr>
                <a:srgbClr val="FFD966"/>
              </a:buClr>
              <a:buSzPts val="2600"/>
              <a:buChar char="▪"/>
            </a:pPr>
            <a:r>
              <a:rPr b="1" lang="en-GB" u="sng">
                <a:solidFill>
                  <a:srgbClr val="FFD966"/>
                </a:solidFill>
              </a:rPr>
              <a:t>Do not</a:t>
            </a:r>
            <a:r>
              <a:rPr lang="en-GB">
                <a:solidFill>
                  <a:srgbClr val="FFD966"/>
                </a:solidFill>
              </a:rPr>
              <a:t> reach the limit!</a:t>
            </a:r>
            <a:endParaRPr>
              <a:solidFill>
                <a:srgbClr val="FFD966"/>
              </a:solidFill>
            </a:endParaRPr>
          </a:p>
          <a:p>
            <a:pPr indent="-349250" lvl="1" marL="914400" rtl="0">
              <a:spcBef>
                <a:spcPts val="0"/>
              </a:spcBef>
              <a:spcAft>
                <a:spcPts val="0"/>
              </a:spcAft>
              <a:buSzPts val="1900"/>
              <a:buChar char="▪"/>
            </a:pPr>
            <a:r>
              <a:rPr lang="en-GB"/>
              <a:t>Current contract execution will be terminated</a:t>
            </a:r>
            <a:endParaRPr/>
          </a:p>
          <a:p>
            <a:pPr indent="-349250" lvl="1" marL="914400">
              <a:spcBef>
                <a:spcPts val="0"/>
              </a:spcBef>
              <a:spcAft>
                <a:spcPts val="0"/>
              </a:spcAft>
              <a:buSzPts val="1900"/>
              <a:buChar char="▪"/>
            </a:pPr>
            <a:r>
              <a:rPr lang="en-GB"/>
              <a:t>Any changes to the contract’s state will be reverted</a:t>
            </a:r>
            <a:endParaRPr/>
          </a:p>
        </p:txBody>
      </p:sp>
      <p:sp>
        <p:nvSpPr>
          <p:cNvPr id="221" name="Shape 221"/>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Gas limit</a:t>
            </a:r>
            <a:endParaRPr/>
          </a:p>
        </p:txBody>
      </p:sp>
      <p:pic>
        <p:nvPicPr>
          <p:cNvPr id="222" name="Shape 222"/>
          <p:cNvPicPr preferRelativeResize="0"/>
          <p:nvPr/>
        </p:nvPicPr>
        <p:blipFill>
          <a:blip r:embed="rId3">
            <a:alphaModFix/>
          </a:blip>
          <a:stretch>
            <a:fillRect/>
          </a:stretch>
        </p:blipFill>
        <p:spPr>
          <a:xfrm>
            <a:off x="2984938" y="3790285"/>
            <a:ext cx="3171825" cy="114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idx="1" type="body"/>
          </p:nvPr>
        </p:nvSpPr>
        <p:spPr>
          <a:xfrm>
            <a:off x="142849" y="863350"/>
            <a:ext cx="54294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Anything that changes the blockchain state:</a:t>
            </a:r>
            <a:endParaRPr/>
          </a:p>
          <a:p>
            <a:pPr indent="-349250" lvl="1" marL="914400" rtl="0">
              <a:spcBef>
                <a:spcPts val="0"/>
              </a:spcBef>
              <a:spcAft>
                <a:spcPts val="0"/>
              </a:spcAft>
              <a:buSzPts val="1900"/>
              <a:buChar char="▪"/>
            </a:pPr>
            <a:r>
              <a:rPr lang="en-GB">
                <a:solidFill>
                  <a:srgbClr val="FFD966"/>
                </a:solidFill>
              </a:rPr>
              <a:t>Writing </a:t>
            </a:r>
            <a:r>
              <a:rPr lang="en-GB"/>
              <a:t>to contract’s memory</a:t>
            </a:r>
            <a:endParaRPr/>
          </a:p>
          <a:p>
            <a:pPr indent="-349250" lvl="1" marL="914400" rtl="0">
              <a:spcBef>
                <a:spcPts val="0"/>
              </a:spcBef>
              <a:spcAft>
                <a:spcPts val="0"/>
              </a:spcAft>
              <a:buSzPts val="1900"/>
              <a:buChar char="▪"/>
            </a:pPr>
            <a:r>
              <a:rPr lang="en-GB">
                <a:solidFill>
                  <a:srgbClr val="FFD966"/>
                </a:solidFill>
              </a:rPr>
              <a:t>Execution </a:t>
            </a:r>
            <a:r>
              <a:rPr lang="en-GB"/>
              <a:t>of contract logic</a:t>
            </a:r>
            <a:endParaRPr/>
          </a:p>
          <a:p>
            <a:pPr indent="-349250" lvl="1" marL="914400" rtl="0">
              <a:spcBef>
                <a:spcPts val="0"/>
              </a:spcBef>
              <a:spcAft>
                <a:spcPts val="0"/>
              </a:spcAft>
              <a:buSzPts val="1900"/>
              <a:buChar char="▪"/>
            </a:pPr>
            <a:r>
              <a:rPr lang="en-GB">
                <a:solidFill>
                  <a:srgbClr val="FFD966"/>
                </a:solidFill>
              </a:rPr>
              <a:t>Uploading </a:t>
            </a:r>
            <a:r>
              <a:rPr lang="en-GB"/>
              <a:t>data to blockchain (contract publishing)</a:t>
            </a:r>
            <a:endParaRPr/>
          </a:p>
        </p:txBody>
      </p:sp>
      <p:sp>
        <p:nvSpPr>
          <p:cNvPr id="228" name="Shape 228"/>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Operations that cost gas</a:t>
            </a:r>
            <a:endParaRPr/>
          </a:p>
        </p:txBody>
      </p:sp>
      <p:pic>
        <p:nvPicPr>
          <p:cNvPr descr="Image result for paid" id="229" name="Shape 229"/>
          <p:cNvPicPr preferRelativeResize="0"/>
          <p:nvPr/>
        </p:nvPicPr>
        <p:blipFill rotWithShape="1">
          <a:blip r:embed="rId3">
            <a:alphaModFix/>
          </a:blip>
          <a:srcRect b="0" l="0" r="0" t="0"/>
          <a:stretch/>
        </p:blipFill>
        <p:spPr>
          <a:xfrm>
            <a:off x="5405025" y="1396050"/>
            <a:ext cx="3394700" cy="2278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idx="1" type="body"/>
          </p:nvPr>
        </p:nvSpPr>
        <p:spPr>
          <a:xfrm>
            <a:off x="142849" y="863350"/>
            <a:ext cx="46884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Anything not requiring changes, like:</a:t>
            </a:r>
            <a:endParaRPr/>
          </a:p>
          <a:p>
            <a:pPr indent="-349250" lvl="1" marL="914400" rtl="0">
              <a:spcBef>
                <a:spcPts val="0"/>
              </a:spcBef>
              <a:spcAft>
                <a:spcPts val="0"/>
              </a:spcAft>
              <a:buSzPts val="1900"/>
              <a:buChar char="▪"/>
            </a:pPr>
            <a:r>
              <a:rPr lang="en-GB">
                <a:solidFill>
                  <a:srgbClr val="FFD966"/>
                </a:solidFill>
              </a:rPr>
              <a:t>Reading </a:t>
            </a:r>
            <a:r>
              <a:rPr lang="en-GB"/>
              <a:t>blockchain data (contracts, their memory, …)</a:t>
            </a:r>
            <a:endParaRPr/>
          </a:p>
          <a:p>
            <a:pPr indent="-349250" lvl="1" marL="914400">
              <a:spcBef>
                <a:spcPts val="0"/>
              </a:spcBef>
              <a:spcAft>
                <a:spcPts val="0"/>
              </a:spcAft>
              <a:buSzPts val="1900"/>
              <a:buChar char="▪"/>
            </a:pPr>
            <a:r>
              <a:rPr lang="en-GB"/>
              <a:t>A contract </a:t>
            </a:r>
            <a:r>
              <a:rPr lang="en-GB">
                <a:solidFill>
                  <a:srgbClr val="FFD966"/>
                </a:solidFill>
              </a:rPr>
              <a:t>staying </a:t>
            </a:r>
            <a:r>
              <a:rPr lang="en-GB"/>
              <a:t>on the blockchain</a:t>
            </a:r>
            <a:endParaRPr/>
          </a:p>
        </p:txBody>
      </p:sp>
      <p:sp>
        <p:nvSpPr>
          <p:cNvPr id="235" name="Shape 235"/>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Free operations (no gas costs)</a:t>
            </a:r>
            <a:endParaRPr/>
          </a:p>
        </p:txBody>
      </p:sp>
      <p:pic>
        <p:nvPicPr>
          <p:cNvPr descr="Image result for free png" id="236" name="Shape 236"/>
          <p:cNvPicPr preferRelativeResize="0"/>
          <p:nvPr/>
        </p:nvPicPr>
        <p:blipFill rotWithShape="1">
          <a:blip r:embed="rId3">
            <a:alphaModFix/>
          </a:blip>
          <a:srcRect b="0" l="0" r="0" t="0"/>
          <a:stretch/>
        </p:blipFill>
        <p:spPr>
          <a:xfrm>
            <a:off x="5405325" y="1416425"/>
            <a:ext cx="3084825" cy="2310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idx="1" type="body"/>
          </p:nvPr>
        </p:nvSpPr>
        <p:spPr>
          <a:xfrm>
            <a:off x="142847" y="863341"/>
            <a:ext cx="88560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Clr>
                <a:srgbClr val="FFD966"/>
              </a:buClr>
              <a:buSzPts val="2600"/>
              <a:buChar char="▪"/>
            </a:pPr>
            <a:r>
              <a:rPr b="1" lang="en-GB">
                <a:solidFill>
                  <a:srgbClr val="FFD966"/>
                </a:solidFill>
              </a:rPr>
              <a:t>Do not</a:t>
            </a:r>
            <a:r>
              <a:rPr lang="en-GB">
                <a:solidFill>
                  <a:srgbClr val="FFD966"/>
                </a:solidFill>
              </a:rPr>
              <a:t>, if possible:</a:t>
            </a:r>
            <a:endParaRPr>
              <a:solidFill>
                <a:srgbClr val="FFD966"/>
              </a:solidFill>
            </a:endParaRPr>
          </a:p>
          <a:p>
            <a:pPr indent="-349250" lvl="1" marL="914400" rtl="0">
              <a:spcBef>
                <a:spcPts val="0"/>
              </a:spcBef>
              <a:spcAft>
                <a:spcPts val="0"/>
              </a:spcAft>
              <a:buSzPts val="1900"/>
              <a:buChar char="▪"/>
            </a:pPr>
            <a:r>
              <a:rPr lang="en-GB"/>
              <a:t>Write code with </a:t>
            </a:r>
            <a:r>
              <a:rPr lang="en-GB">
                <a:solidFill>
                  <a:srgbClr val="FFD966"/>
                </a:solidFill>
              </a:rPr>
              <a:t>loops </a:t>
            </a:r>
            <a:r>
              <a:rPr lang="en-GB"/>
              <a:t>(no guarantee that gas won’t run out)</a:t>
            </a:r>
            <a:endParaRPr/>
          </a:p>
          <a:p>
            <a:pPr indent="-349250" lvl="1" marL="914400" rtl="0">
              <a:spcBef>
                <a:spcPts val="0"/>
              </a:spcBef>
              <a:spcAft>
                <a:spcPts val="0"/>
              </a:spcAft>
              <a:buSzPts val="1900"/>
              <a:buChar char="▪"/>
            </a:pPr>
            <a:r>
              <a:rPr lang="en-GB">
                <a:solidFill>
                  <a:srgbClr val="FFD966"/>
                </a:solidFill>
              </a:rPr>
              <a:t>Recursion </a:t>
            </a:r>
            <a:r>
              <a:rPr lang="en-GB"/>
              <a:t>(function calling itself)</a:t>
            </a:r>
            <a:endParaRPr/>
          </a:p>
          <a:p>
            <a:pPr indent="-349250" lvl="1" marL="914400" rtl="0">
              <a:spcBef>
                <a:spcPts val="0"/>
              </a:spcBef>
              <a:spcAft>
                <a:spcPts val="0"/>
              </a:spcAft>
              <a:buSzPts val="1900"/>
              <a:buChar char="▪"/>
            </a:pPr>
            <a:r>
              <a:rPr lang="en-GB"/>
              <a:t>Create </a:t>
            </a:r>
            <a:r>
              <a:rPr lang="en-GB">
                <a:solidFill>
                  <a:srgbClr val="FFD966"/>
                </a:solidFill>
              </a:rPr>
              <a:t>large contracts</a:t>
            </a:r>
            <a:r>
              <a:rPr lang="en-GB"/>
              <a:t> (may not even publish)</a:t>
            </a:r>
            <a:endParaRPr/>
          </a:p>
          <a:p>
            <a:pPr indent="-393700" lvl="0" marL="457200">
              <a:spcBef>
                <a:spcPts val="0"/>
              </a:spcBef>
              <a:spcAft>
                <a:spcPts val="0"/>
              </a:spcAft>
              <a:buSzPts val="2600"/>
              <a:buChar char="▪"/>
            </a:pPr>
            <a:r>
              <a:rPr lang="en-GB"/>
              <a:t>We’ll have a full lecture on optimizing later, but keep these in mind.</a:t>
            </a:r>
            <a:endParaRPr/>
          </a:p>
        </p:txBody>
      </p:sp>
      <p:sp>
        <p:nvSpPr>
          <p:cNvPr id="242" name="Shape 242"/>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Beware! Easy to hit the limit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idx="1" type="body"/>
          </p:nvPr>
        </p:nvSpPr>
        <p:spPr>
          <a:xfrm>
            <a:off x="142849" y="863350"/>
            <a:ext cx="51531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b="1" lang="en-GB" u="sng">
                <a:solidFill>
                  <a:srgbClr val="FFD966"/>
                </a:solidFill>
              </a:rPr>
              <a:t>Everything</a:t>
            </a:r>
            <a:r>
              <a:rPr lang="en-GB">
                <a:solidFill>
                  <a:srgbClr val="FFD966"/>
                </a:solidFill>
              </a:rPr>
              <a:t> </a:t>
            </a:r>
            <a:r>
              <a:rPr lang="en-GB"/>
              <a:t>on the blockchain is </a:t>
            </a:r>
            <a:r>
              <a:rPr b="1" lang="en-GB" u="sng">
                <a:solidFill>
                  <a:srgbClr val="FFD966"/>
                </a:solidFill>
              </a:rPr>
              <a:t>public</a:t>
            </a:r>
            <a:endParaRPr b="1" u="sng">
              <a:solidFill>
                <a:srgbClr val="FFD966"/>
              </a:solidFill>
            </a:endParaRPr>
          </a:p>
          <a:p>
            <a:pPr indent="-393700" lvl="0" marL="457200" rtl="0">
              <a:spcBef>
                <a:spcPts val="0"/>
              </a:spcBef>
              <a:spcAft>
                <a:spcPts val="0"/>
              </a:spcAft>
              <a:buSzPts val="2600"/>
              <a:buChar char="▪"/>
            </a:pPr>
            <a:r>
              <a:rPr lang="en-GB"/>
              <a:t>Code (compiled) and any contract variables</a:t>
            </a:r>
            <a:endParaRPr/>
          </a:p>
          <a:p>
            <a:pPr indent="-349250" lvl="1" marL="914400" rtl="0">
              <a:spcBef>
                <a:spcPts val="0"/>
              </a:spcBef>
              <a:spcAft>
                <a:spcPts val="0"/>
              </a:spcAft>
              <a:buSzPts val="1900"/>
              <a:buChar char="▪"/>
            </a:pPr>
            <a:r>
              <a:rPr lang="en-GB"/>
              <a:t>Can be used to find </a:t>
            </a:r>
            <a:r>
              <a:rPr lang="en-GB">
                <a:solidFill>
                  <a:srgbClr val="FFD966"/>
                </a:solidFill>
              </a:rPr>
              <a:t>security holes</a:t>
            </a:r>
            <a:r>
              <a:rPr lang="en-GB"/>
              <a:t> in our contracts!</a:t>
            </a:r>
            <a:endParaRPr/>
          </a:p>
          <a:p>
            <a:pPr indent="-393700" lvl="0" marL="457200">
              <a:spcBef>
                <a:spcPts val="0"/>
              </a:spcBef>
              <a:spcAft>
                <a:spcPts val="0"/>
              </a:spcAft>
              <a:buSzPts val="2600"/>
              <a:buChar char="▪"/>
            </a:pPr>
            <a:r>
              <a:rPr lang="en-GB"/>
              <a:t>All contracts, accounts, balances, transactions, ...</a:t>
            </a:r>
            <a:endParaRPr/>
          </a:p>
        </p:txBody>
      </p:sp>
      <p:sp>
        <p:nvSpPr>
          <p:cNvPr id="248" name="Shape 248"/>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Publicity</a:t>
            </a:r>
            <a:endParaRPr/>
          </a:p>
        </p:txBody>
      </p:sp>
      <p:pic>
        <p:nvPicPr>
          <p:cNvPr descr="Image result for no privacy" id="249" name="Shape 249"/>
          <p:cNvPicPr preferRelativeResize="0"/>
          <p:nvPr/>
        </p:nvPicPr>
        <p:blipFill rotWithShape="1">
          <a:blip r:embed="rId3">
            <a:alphaModFix/>
          </a:blip>
          <a:srcRect b="0" l="0" r="0" t="0"/>
          <a:stretch/>
        </p:blipFill>
        <p:spPr>
          <a:xfrm>
            <a:off x="5421175" y="1591012"/>
            <a:ext cx="3630400" cy="2722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idx="1" type="body"/>
          </p:nvPr>
        </p:nvSpPr>
        <p:spPr>
          <a:xfrm>
            <a:off x="142849" y="863350"/>
            <a:ext cx="63228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The blockchain guarantee</a:t>
            </a:r>
            <a:endParaRPr/>
          </a:p>
          <a:p>
            <a:pPr indent="-349250" lvl="1" marL="914400" rtl="0">
              <a:spcBef>
                <a:spcPts val="0"/>
              </a:spcBef>
              <a:spcAft>
                <a:spcPts val="0"/>
              </a:spcAft>
              <a:buClr>
                <a:srgbClr val="FFD966"/>
              </a:buClr>
              <a:buSzPts val="1900"/>
              <a:buChar char="▪"/>
            </a:pPr>
            <a:r>
              <a:rPr lang="en-GB">
                <a:solidFill>
                  <a:srgbClr val="FFD966"/>
                </a:solidFill>
              </a:rPr>
              <a:t>100% uptime</a:t>
            </a:r>
            <a:endParaRPr>
              <a:solidFill>
                <a:srgbClr val="FFD966"/>
              </a:solidFill>
            </a:endParaRPr>
          </a:p>
          <a:p>
            <a:pPr indent="-349250" lvl="1" marL="914400" rtl="0">
              <a:spcBef>
                <a:spcPts val="0"/>
              </a:spcBef>
              <a:spcAft>
                <a:spcPts val="0"/>
              </a:spcAft>
              <a:buClr>
                <a:srgbClr val="FFD966"/>
              </a:buClr>
              <a:buSzPts val="1900"/>
              <a:buChar char="▪"/>
            </a:pPr>
            <a:r>
              <a:rPr lang="en-GB">
                <a:solidFill>
                  <a:srgbClr val="FFD966"/>
                </a:solidFill>
              </a:rPr>
              <a:t>No censorship or control</a:t>
            </a:r>
            <a:endParaRPr>
              <a:solidFill>
                <a:srgbClr val="FFD966"/>
              </a:solidFill>
            </a:endParaRPr>
          </a:p>
          <a:p>
            <a:pPr indent="-349250" lvl="1" marL="914400" rtl="0">
              <a:spcBef>
                <a:spcPts val="0"/>
              </a:spcBef>
              <a:spcAft>
                <a:spcPts val="0"/>
              </a:spcAft>
              <a:buSzPts val="1900"/>
              <a:buChar char="▪"/>
            </a:pPr>
            <a:r>
              <a:rPr lang="en-GB"/>
              <a:t>Completely </a:t>
            </a:r>
            <a:r>
              <a:rPr lang="en-GB">
                <a:solidFill>
                  <a:srgbClr val="FFD966"/>
                </a:solidFill>
              </a:rPr>
              <a:t>autonomous</a:t>
            </a:r>
            <a:endParaRPr>
              <a:solidFill>
                <a:srgbClr val="FFD966"/>
              </a:solidFill>
            </a:endParaRPr>
          </a:p>
          <a:p>
            <a:pPr indent="-349250" lvl="1" marL="914400" rtl="0">
              <a:spcBef>
                <a:spcPts val="0"/>
              </a:spcBef>
              <a:spcAft>
                <a:spcPts val="0"/>
              </a:spcAft>
              <a:buClr>
                <a:srgbClr val="FFD966"/>
              </a:buClr>
              <a:buSzPts val="1900"/>
              <a:buChar char="▪"/>
            </a:pPr>
            <a:r>
              <a:rPr lang="en-GB">
                <a:solidFill>
                  <a:srgbClr val="FFD966"/>
                </a:solidFill>
              </a:rPr>
              <a:t>Unlimited life</a:t>
            </a:r>
            <a:endParaRPr>
              <a:solidFill>
                <a:srgbClr val="FFD966"/>
              </a:solidFill>
            </a:endParaRPr>
          </a:p>
          <a:p>
            <a:pPr indent="-393700" lvl="0" marL="457200" rtl="0">
              <a:spcBef>
                <a:spcPts val="0"/>
              </a:spcBef>
              <a:spcAft>
                <a:spcPts val="0"/>
              </a:spcAft>
              <a:buSzPts val="2600"/>
              <a:buChar char="▪"/>
            </a:pPr>
            <a:r>
              <a:rPr lang="en-GB"/>
              <a:t>Easily </a:t>
            </a:r>
            <a:r>
              <a:rPr lang="en-GB">
                <a:solidFill>
                  <a:srgbClr val="FFD966"/>
                </a:solidFill>
              </a:rPr>
              <a:t>accessible </a:t>
            </a:r>
            <a:r>
              <a:rPr lang="en-GB"/>
              <a:t>(no need for servers)</a:t>
            </a:r>
            <a:endParaRPr/>
          </a:p>
          <a:p>
            <a:pPr indent="-393700" lvl="0" marL="457200" rtl="0">
              <a:spcBef>
                <a:spcPts val="0"/>
              </a:spcBef>
              <a:spcAft>
                <a:spcPts val="0"/>
              </a:spcAft>
              <a:buSzPts val="2600"/>
              <a:buChar char="▪"/>
            </a:pPr>
            <a:r>
              <a:rPr lang="en-GB"/>
              <a:t>Easy to </a:t>
            </a:r>
            <a:r>
              <a:rPr lang="en-GB">
                <a:solidFill>
                  <a:srgbClr val="FFD966"/>
                </a:solidFill>
              </a:rPr>
              <a:t>develop </a:t>
            </a:r>
            <a:r>
              <a:rPr lang="en-GB"/>
              <a:t>(depends on the use case)</a:t>
            </a:r>
            <a:endParaRPr/>
          </a:p>
          <a:p>
            <a:pPr indent="-393700" lvl="0" marL="457200" rtl="0">
              <a:spcBef>
                <a:spcPts val="0"/>
              </a:spcBef>
              <a:spcAft>
                <a:spcPts val="0"/>
              </a:spcAft>
              <a:buSzPts val="2600"/>
              <a:buChar char="▪"/>
            </a:pPr>
            <a:r>
              <a:rPr lang="en-GB"/>
              <a:t>Easy to </a:t>
            </a:r>
            <a:r>
              <a:rPr lang="en-GB">
                <a:solidFill>
                  <a:srgbClr val="FFD966"/>
                </a:solidFill>
              </a:rPr>
              <a:t>use </a:t>
            </a:r>
            <a:r>
              <a:rPr lang="en-GB"/>
              <a:t>(but sometimes costly)</a:t>
            </a:r>
            <a:endParaRPr/>
          </a:p>
          <a:p>
            <a:pPr indent="-393700" lvl="0" marL="457200" rtl="0">
              <a:spcBef>
                <a:spcPts val="0"/>
              </a:spcBef>
              <a:spcAft>
                <a:spcPts val="0"/>
              </a:spcAft>
              <a:buClr>
                <a:srgbClr val="FFD966"/>
              </a:buClr>
              <a:buSzPts val="2600"/>
              <a:buChar char="▪"/>
            </a:pPr>
            <a:r>
              <a:rPr lang="en-GB">
                <a:solidFill>
                  <a:srgbClr val="FFD966"/>
                </a:solidFill>
              </a:rPr>
              <a:t>Like a law</a:t>
            </a:r>
            <a:endParaRPr>
              <a:solidFill>
                <a:srgbClr val="FFD966"/>
              </a:solidFill>
            </a:endParaRPr>
          </a:p>
        </p:txBody>
      </p:sp>
      <p:sp>
        <p:nvSpPr>
          <p:cNvPr id="255" name="Shape 255"/>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Overall: smart contract pros</a:t>
            </a:r>
            <a:endParaRPr/>
          </a:p>
        </p:txBody>
      </p:sp>
      <p:pic>
        <p:nvPicPr>
          <p:cNvPr descr="Image result for guarantee" id="256" name="Shape 256"/>
          <p:cNvPicPr preferRelativeResize="0"/>
          <p:nvPr/>
        </p:nvPicPr>
        <p:blipFill rotWithShape="1">
          <a:blip r:embed="rId3">
            <a:alphaModFix/>
          </a:blip>
          <a:srcRect b="0" l="0" r="0" t="0"/>
          <a:stretch/>
        </p:blipFill>
        <p:spPr>
          <a:xfrm>
            <a:off x="6109700" y="813225"/>
            <a:ext cx="2321250" cy="2321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idx="1" type="body"/>
          </p:nvPr>
        </p:nvSpPr>
        <p:spPr>
          <a:xfrm>
            <a:off x="142848" y="863350"/>
            <a:ext cx="43905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Gas expenses</a:t>
            </a:r>
            <a:endParaRPr/>
          </a:p>
          <a:p>
            <a:pPr indent="-349250" lvl="1" marL="914400" rtl="0">
              <a:spcBef>
                <a:spcPts val="0"/>
              </a:spcBef>
              <a:spcAft>
                <a:spcPts val="0"/>
              </a:spcAft>
              <a:buSzPts val="1900"/>
              <a:buChar char="▪"/>
            </a:pPr>
            <a:r>
              <a:rPr lang="en-GB"/>
              <a:t>Can get </a:t>
            </a:r>
            <a:r>
              <a:rPr lang="en-GB">
                <a:solidFill>
                  <a:srgbClr val="FFD966"/>
                </a:solidFill>
              </a:rPr>
              <a:t>expensive</a:t>
            </a:r>
            <a:endParaRPr>
              <a:solidFill>
                <a:srgbClr val="FFD966"/>
              </a:solidFill>
            </a:endParaRPr>
          </a:p>
          <a:p>
            <a:pPr indent="-393700" lvl="0" marL="457200" rtl="0">
              <a:spcBef>
                <a:spcPts val="0"/>
              </a:spcBef>
              <a:spcAft>
                <a:spcPts val="0"/>
              </a:spcAft>
              <a:buSzPts val="2600"/>
              <a:buChar char="▪"/>
            </a:pPr>
            <a:r>
              <a:rPr lang="en-GB"/>
              <a:t>Gas limit</a:t>
            </a:r>
            <a:endParaRPr/>
          </a:p>
          <a:p>
            <a:pPr indent="-349250" lvl="1" marL="914400" rtl="0">
              <a:spcBef>
                <a:spcPts val="0"/>
              </a:spcBef>
              <a:spcAft>
                <a:spcPts val="0"/>
              </a:spcAft>
              <a:buSzPts val="1900"/>
              <a:buChar char="▪"/>
            </a:pPr>
            <a:r>
              <a:rPr lang="en-GB">
                <a:solidFill>
                  <a:srgbClr val="FFD966"/>
                </a:solidFill>
              </a:rPr>
              <a:t>Limits </a:t>
            </a:r>
            <a:r>
              <a:rPr lang="en-GB"/>
              <a:t>what can be done</a:t>
            </a:r>
            <a:endParaRPr/>
          </a:p>
          <a:p>
            <a:pPr indent="-393700" lvl="0" marL="457200" rtl="0">
              <a:spcBef>
                <a:spcPts val="0"/>
              </a:spcBef>
              <a:spcAft>
                <a:spcPts val="0"/>
              </a:spcAft>
              <a:buSzPts val="2600"/>
              <a:buChar char="▪"/>
            </a:pPr>
            <a:r>
              <a:rPr lang="en-GB"/>
              <a:t>Publicity</a:t>
            </a:r>
            <a:endParaRPr/>
          </a:p>
          <a:p>
            <a:pPr indent="-349250" lvl="1" marL="914400" rtl="0">
              <a:spcBef>
                <a:spcPts val="0"/>
              </a:spcBef>
              <a:spcAft>
                <a:spcPts val="0"/>
              </a:spcAft>
              <a:buSzPts val="1900"/>
              <a:buChar char="▪"/>
            </a:pPr>
            <a:r>
              <a:rPr lang="en-GB"/>
              <a:t>Cannot be </a:t>
            </a:r>
            <a:r>
              <a:rPr lang="en-GB">
                <a:solidFill>
                  <a:srgbClr val="FFD966"/>
                </a:solidFill>
              </a:rPr>
              <a:t>hidden</a:t>
            </a:r>
            <a:endParaRPr>
              <a:solidFill>
                <a:srgbClr val="FFD966"/>
              </a:solidFill>
            </a:endParaRPr>
          </a:p>
          <a:p>
            <a:pPr indent="-393700" lvl="0" marL="457200" rtl="0">
              <a:spcBef>
                <a:spcPts val="0"/>
              </a:spcBef>
              <a:spcAft>
                <a:spcPts val="0"/>
              </a:spcAft>
              <a:buSzPts val="2600"/>
              <a:buChar char="▪"/>
            </a:pPr>
            <a:r>
              <a:rPr lang="en-GB"/>
              <a:t>Blockchain limitations</a:t>
            </a:r>
            <a:endParaRPr/>
          </a:p>
          <a:p>
            <a:pPr indent="-349250" lvl="1" marL="914400" rtl="0">
              <a:spcBef>
                <a:spcPts val="0"/>
              </a:spcBef>
              <a:spcAft>
                <a:spcPts val="0"/>
              </a:spcAft>
              <a:buClr>
                <a:srgbClr val="FFD966"/>
              </a:buClr>
              <a:buSzPts val="1900"/>
              <a:buChar char="▪"/>
            </a:pPr>
            <a:r>
              <a:rPr lang="en-GB">
                <a:solidFill>
                  <a:srgbClr val="FFD966"/>
                </a:solidFill>
              </a:rPr>
              <a:t>No internet access</a:t>
            </a:r>
            <a:endParaRPr>
              <a:solidFill>
                <a:srgbClr val="FFD966"/>
              </a:solidFill>
            </a:endParaRPr>
          </a:p>
        </p:txBody>
      </p:sp>
      <p:sp>
        <p:nvSpPr>
          <p:cNvPr id="262" name="Shape 262"/>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Overall: smart contract cons</a:t>
            </a:r>
            <a:endParaRPr/>
          </a:p>
        </p:txBody>
      </p:sp>
      <p:pic>
        <p:nvPicPr>
          <p:cNvPr descr="Image result for limitations" id="263" name="Shape 263"/>
          <p:cNvPicPr preferRelativeResize="0"/>
          <p:nvPr/>
        </p:nvPicPr>
        <p:blipFill rotWithShape="1">
          <a:blip r:embed="rId3">
            <a:alphaModFix/>
          </a:blip>
          <a:srcRect b="0" l="0" r="0" t="0"/>
          <a:stretch/>
        </p:blipFill>
        <p:spPr>
          <a:xfrm>
            <a:off x="5775549" y="1021375"/>
            <a:ext cx="2410800" cy="3100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idx="1" type="body"/>
          </p:nvPr>
        </p:nvSpPr>
        <p:spPr>
          <a:xfrm>
            <a:off x="144038" y="1428750"/>
            <a:ext cx="8855923" cy="2451359"/>
          </a:xfrm>
          <a:prstGeom prst="rect">
            <a:avLst/>
          </a:prstGeom>
          <a:noFill/>
          <a:ln>
            <a:noFill/>
          </a:ln>
        </p:spPr>
        <p:txBody>
          <a:bodyPr anchorCtr="0" anchor="t" bIns="27000" lIns="81025" spcFirstLastPara="1" rIns="81025" wrap="square" tIns="27000">
            <a:noAutofit/>
          </a:bodyPr>
          <a:lstStyle/>
          <a:p>
            <a:pPr indent="0" lvl="0" marL="0" marR="0" rtl="0" algn="ctr">
              <a:lnSpc>
                <a:spcPct val="105000"/>
              </a:lnSpc>
              <a:spcBef>
                <a:spcPts val="0"/>
              </a:spcBef>
              <a:spcAft>
                <a:spcPts val="0"/>
              </a:spcAft>
              <a:buClr>
                <a:srgbClr val="F2B254"/>
              </a:buClr>
              <a:buSzPts val="5400"/>
              <a:buFont typeface="Noto Sans Symbols"/>
              <a:buNone/>
            </a:pPr>
            <a:r>
              <a:rPr b="1" i="0" lang="en-GB" sz="5400" u="none" cap="none" strike="noStrike">
                <a:solidFill>
                  <a:srgbClr val="EEBA72"/>
                </a:solidFill>
                <a:latin typeface="Calibri"/>
                <a:ea typeface="Calibri"/>
                <a:cs typeface="Calibri"/>
                <a:sym typeface="Calibri"/>
              </a:rPr>
              <a:t>sli.do</a:t>
            </a:r>
            <a:br>
              <a:rPr b="1" i="0" lang="en-GB" sz="4500" u="none" cap="none" strike="noStrike">
                <a:solidFill>
                  <a:schemeClr val="lt1"/>
                </a:solidFill>
                <a:latin typeface="Calibri"/>
                <a:ea typeface="Calibri"/>
                <a:cs typeface="Calibri"/>
                <a:sym typeface="Calibri"/>
              </a:rPr>
            </a:br>
            <a:r>
              <a:rPr b="1" i="0" lang="en-GB" sz="8600" u="none" cap="none" strike="noStrike">
                <a:solidFill>
                  <a:schemeClr val="lt1"/>
                </a:solidFill>
                <a:latin typeface="Calibri"/>
                <a:ea typeface="Calibri"/>
                <a:cs typeface="Calibri"/>
                <a:sym typeface="Calibri"/>
              </a:rPr>
              <a:t>#</a:t>
            </a:r>
            <a:r>
              <a:rPr b="1" lang="en-GB" sz="8600"/>
              <a:t>SContracts</a:t>
            </a:r>
            <a:endParaRPr b="1" i="0" sz="4500" u="none" cap="none" strike="noStrike">
              <a:solidFill>
                <a:schemeClr val="lt1"/>
              </a:solidFill>
              <a:latin typeface="Calibri"/>
              <a:ea typeface="Calibri"/>
              <a:cs typeface="Calibri"/>
              <a:sym typeface="Calibri"/>
            </a:endParaRPr>
          </a:p>
          <a:p>
            <a:pPr indent="-63500" lvl="0" marL="228600" marR="0" rtl="0" algn="l">
              <a:lnSpc>
                <a:spcPct val="105000"/>
              </a:lnSpc>
              <a:spcBef>
                <a:spcPts val="900"/>
              </a:spcBef>
              <a:spcAft>
                <a:spcPts val="0"/>
              </a:spcAft>
              <a:buClr>
                <a:srgbClr val="F2B254"/>
              </a:buClr>
              <a:buSzPts val="2600"/>
              <a:buFont typeface="Noto Sans Symbols"/>
              <a:buNone/>
            </a:pPr>
            <a:r>
              <a:t/>
            </a:r>
            <a:endParaRPr b="0" i="0" sz="2600" u="none" cap="none" strike="noStrike">
              <a:solidFill>
                <a:schemeClr val="lt1"/>
              </a:solidFill>
              <a:latin typeface="Calibri"/>
              <a:ea typeface="Calibri"/>
              <a:cs typeface="Calibri"/>
              <a:sym typeface="Calibri"/>
            </a:endParaRPr>
          </a:p>
        </p:txBody>
      </p:sp>
      <p:sp>
        <p:nvSpPr>
          <p:cNvPr id="133" name="Shape 133"/>
          <p:cNvSpPr txBox="1"/>
          <p:nvPr>
            <p:ph type="title"/>
          </p:nvPr>
        </p:nvSpPr>
        <p:spPr>
          <a:xfrm>
            <a:off x="141648" y="30256"/>
            <a:ext cx="7185069" cy="833085"/>
          </a:xfrm>
          <a:prstGeom prst="rect">
            <a:avLst/>
          </a:prstGeom>
          <a:noFill/>
          <a:ln>
            <a:noFill/>
          </a:ln>
        </p:spPr>
        <p:txBody>
          <a:bodyPr anchorCtr="0" anchor="ctr" bIns="27000" lIns="81025" spcFirstLastPara="1" rIns="81025" wrap="square" tIns="27000">
            <a:noAutofit/>
          </a:bodyPr>
          <a:lstStyle/>
          <a:p>
            <a:pPr indent="0" lvl="0" marL="0" marR="0" rtl="0" algn="l">
              <a:lnSpc>
                <a:spcPct val="90000"/>
              </a:lnSpc>
              <a:spcBef>
                <a:spcPts val="0"/>
              </a:spcBef>
              <a:spcAft>
                <a:spcPts val="0"/>
              </a:spcAft>
              <a:buClr>
                <a:srgbClr val="F3BE60"/>
              </a:buClr>
              <a:buSzPts val="3000"/>
              <a:buFont typeface="Calibri"/>
              <a:buNone/>
            </a:pPr>
            <a:r>
              <a:rPr b="1" i="0" lang="en-GB" sz="3000" u="none" cap="none" strike="noStrike">
                <a:solidFill>
                  <a:srgbClr val="F3BE60"/>
                </a:solidFill>
                <a:latin typeface="Calibri"/>
                <a:ea typeface="Calibri"/>
                <a:cs typeface="Calibri"/>
                <a:sym typeface="Calibri"/>
              </a:rPr>
              <a:t>Questions</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684762" y="2604650"/>
            <a:ext cx="7774500" cy="615600"/>
          </a:xfrm>
          <a:prstGeom prst="rect">
            <a:avLst/>
          </a:prstGeom>
        </p:spPr>
        <p:txBody>
          <a:bodyPr anchorCtr="0" anchor="b" bIns="68575" lIns="68575" spcFirstLastPara="1" rIns="68575" wrap="square" tIns="68575">
            <a:noAutofit/>
          </a:bodyPr>
          <a:lstStyle/>
          <a:p>
            <a:pPr indent="0" lvl="0" marL="0">
              <a:spcBef>
                <a:spcPts val="0"/>
              </a:spcBef>
              <a:spcAft>
                <a:spcPts val="0"/>
              </a:spcAft>
              <a:buNone/>
            </a:pPr>
            <a:r>
              <a:rPr lang="en-GB"/>
              <a:t>Examples of created technologies</a:t>
            </a:r>
            <a:endParaRPr/>
          </a:p>
        </p:txBody>
      </p:sp>
      <p:sp>
        <p:nvSpPr>
          <p:cNvPr id="273" name="Shape 273"/>
          <p:cNvSpPr txBox="1"/>
          <p:nvPr>
            <p:ph idx="1" type="body"/>
          </p:nvPr>
        </p:nvSpPr>
        <p:spPr>
          <a:xfrm>
            <a:off x="684787" y="4316226"/>
            <a:ext cx="7774500" cy="539400"/>
          </a:xfrm>
          <a:prstGeom prst="rect">
            <a:avLst/>
          </a:prstGeom>
        </p:spPr>
        <p:txBody>
          <a:bodyPr anchorCtr="0" anchor="t" bIns="68575" lIns="68575" spcFirstLastPara="1" rIns="68575" wrap="square" tIns="68575">
            <a:noAutofit/>
          </a:bodyPr>
          <a:lstStyle/>
          <a:p>
            <a:pPr indent="0" lvl="0" marL="0">
              <a:spcBef>
                <a:spcPts val="0"/>
              </a:spcBef>
              <a:spcAft>
                <a:spcPts val="5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idx="1" type="body"/>
          </p:nvPr>
        </p:nvSpPr>
        <p:spPr>
          <a:xfrm>
            <a:off x="142849" y="863350"/>
            <a:ext cx="48774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Clr>
                <a:srgbClr val="FFD966"/>
              </a:buClr>
              <a:buSzPts val="2600"/>
              <a:buChar char="▪"/>
            </a:pPr>
            <a:r>
              <a:rPr lang="en-GB">
                <a:solidFill>
                  <a:srgbClr val="FFD966"/>
                </a:solidFill>
              </a:rPr>
              <a:t>Prediction market</a:t>
            </a:r>
            <a:endParaRPr>
              <a:solidFill>
                <a:srgbClr val="FFD966"/>
              </a:solidFill>
            </a:endParaRPr>
          </a:p>
          <a:p>
            <a:pPr indent="-393700" lvl="0" marL="457200" rtl="0">
              <a:spcBef>
                <a:spcPts val="0"/>
              </a:spcBef>
              <a:spcAft>
                <a:spcPts val="0"/>
              </a:spcAft>
              <a:buSzPts val="2600"/>
              <a:buChar char="▪"/>
            </a:pPr>
            <a:r>
              <a:rPr lang="en-GB"/>
              <a:t>Built on top of contracts</a:t>
            </a:r>
            <a:endParaRPr/>
          </a:p>
          <a:p>
            <a:pPr indent="-393700" lvl="0" marL="457200" rtl="0">
              <a:spcBef>
                <a:spcPts val="0"/>
              </a:spcBef>
              <a:spcAft>
                <a:spcPts val="0"/>
              </a:spcAft>
              <a:buSzPts val="2600"/>
              <a:buChar char="▪"/>
            </a:pPr>
            <a:r>
              <a:rPr lang="en-GB"/>
              <a:t>Allows its users to </a:t>
            </a:r>
            <a:r>
              <a:rPr lang="en-GB">
                <a:solidFill>
                  <a:srgbClr val="FFD966"/>
                </a:solidFill>
              </a:rPr>
              <a:t>speculate </a:t>
            </a:r>
            <a:r>
              <a:rPr lang="en-GB"/>
              <a:t>on the outcome of products, services or events</a:t>
            </a:r>
            <a:endParaRPr/>
          </a:p>
          <a:p>
            <a:pPr indent="-393700" lvl="0" marL="457200">
              <a:spcBef>
                <a:spcPts val="0"/>
              </a:spcBef>
              <a:spcAft>
                <a:spcPts val="0"/>
              </a:spcAft>
              <a:buSzPts val="2600"/>
              <a:buChar char="▪"/>
            </a:pPr>
            <a:r>
              <a:rPr lang="en-GB" u="sng">
                <a:solidFill>
                  <a:schemeClr val="hlink"/>
                </a:solidFill>
                <a:hlinkClick r:id="rId3"/>
              </a:rPr>
              <a:t>https://gnosis.pm/</a:t>
            </a:r>
            <a:r>
              <a:rPr lang="en-GB"/>
              <a:t> </a:t>
            </a:r>
            <a:endParaRPr/>
          </a:p>
        </p:txBody>
      </p:sp>
      <p:sp>
        <p:nvSpPr>
          <p:cNvPr id="279" name="Shape 279"/>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Gnosis</a:t>
            </a:r>
            <a:endParaRPr/>
          </a:p>
        </p:txBody>
      </p:sp>
      <p:sp>
        <p:nvSpPr>
          <p:cNvPr id="280" name="Shape 280"/>
          <p:cNvSpPr/>
          <p:nvPr/>
        </p:nvSpPr>
        <p:spPr>
          <a:xfrm>
            <a:off x="5192825" y="1993775"/>
            <a:ext cx="3676800" cy="991200"/>
          </a:xfrm>
          <a:prstGeom prst="roundRect">
            <a:avLst>
              <a:gd fmla="val 16667" name="adj"/>
            </a:avLst>
          </a:prstGeom>
          <a:solidFill>
            <a:srgbClr val="FFFFFF"/>
          </a:solidFill>
          <a:ln cap="flat" cmpd="sng" w="57150">
            <a:solidFill>
              <a:srgbClr val="006F6F"/>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pic>
        <p:nvPicPr>
          <p:cNvPr id="281" name="Shape 281"/>
          <p:cNvPicPr preferRelativeResize="0"/>
          <p:nvPr/>
        </p:nvPicPr>
        <p:blipFill rotWithShape="1">
          <a:blip r:embed="rId4">
            <a:alphaModFix/>
          </a:blip>
          <a:srcRect b="0" l="0" r="0" t="0"/>
          <a:stretch/>
        </p:blipFill>
        <p:spPr>
          <a:xfrm>
            <a:off x="5296390" y="2152874"/>
            <a:ext cx="3448382" cy="7206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idx="1" type="body"/>
          </p:nvPr>
        </p:nvSpPr>
        <p:spPr>
          <a:xfrm>
            <a:off x="142850" y="863350"/>
            <a:ext cx="49884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solidFill>
                  <a:srgbClr val="FFD966"/>
                </a:solidFill>
              </a:rPr>
              <a:t>Unify tokens</a:t>
            </a:r>
            <a:r>
              <a:rPr lang="en-GB"/>
              <a:t>, by making them “smart”</a:t>
            </a:r>
            <a:endParaRPr/>
          </a:p>
          <a:p>
            <a:pPr indent="-393700" lvl="0" marL="457200" rtl="0">
              <a:spcBef>
                <a:spcPts val="0"/>
              </a:spcBef>
              <a:spcAft>
                <a:spcPts val="0"/>
              </a:spcAft>
              <a:buSzPts val="2600"/>
              <a:buChar char="▪"/>
            </a:pPr>
            <a:r>
              <a:rPr lang="en-GB"/>
              <a:t>Build </a:t>
            </a:r>
            <a:r>
              <a:rPr lang="en-GB">
                <a:solidFill>
                  <a:srgbClr val="FFD966"/>
                </a:solidFill>
              </a:rPr>
              <a:t>connections </a:t>
            </a:r>
            <a:r>
              <a:rPr lang="en-GB"/>
              <a:t>(dependencies) between tokens</a:t>
            </a:r>
            <a:endParaRPr/>
          </a:p>
          <a:p>
            <a:pPr indent="-393700" lvl="0" marL="457200" rtl="0">
              <a:spcBef>
                <a:spcPts val="0"/>
              </a:spcBef>
              <a:spcAft>
                <a:spcPts val="0"/>
              </a:spcAft>
              <a:buSzPts val="2600"/>
              <a:buChar char="▪"/>
            </a:pPr>
            <a:r>
              <a:rPr lang="en-GB"/>
              <a:t>Allow contract-based instant </a:t>
            </a:r>
            <a:r>
              <a:rPr lang="en-GB">
                <a:solidFill>
                  <a:srgbClr val="FFD966"/>
                </a:solidFill>
              </a:rPr>
              <a:t>decentralized exchange</a:t>
            </a:r>
            <a:r>
              <a:rPr lang="en-GB"/>
              <a:t> between tokens</a:t>
            </a:r>
            <a:endParaRPr/>
          </a:p>
          <a:p>
            <a:pPr indent="-393700" lvl="0" marL="457200">
              <a:spcBef>
                <a:spcPts val="0"/>
              </a:spcBef>
              <a:spcAft>
                <a:spcPts val="0"/>
              </a:spcAft>
              <a:buSzPts val="2600"/>
              <a:buChar char="▪"/>
            </a:pPr>
            <a:r>
              <a:rPr lang="en-GB" u="sng">
                <a:solidFill>
                  <a:schemeClr val="hlink"/>
                </a:solidFill>
                <a:hlinkClick r:id="rId3"/>
              </a:rPr>
              <a:t>https://www.bancor.network/discover</a:t>
            </a:r>
            <a:r>
              <a:rPr lang="en-GB"/>
              <a:t> </a:t>
            </a:r>
            <a:endParaRPr/>
          </a:p>
        </p:txBody>
      </p:sp>
      <p:sp>
        <p:nvSpPr>
          <p:cNvPr id="287" name="Shape 287"/>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Bancor</a:t>
            </a:r>
            <a:endParaRPr/>
          </a:p>
        </p:txBody>
      </p:sp>
      <p:sp>
        <p:nvSpPr>
          <p:cNvPr id="288" name="Shape 288"/>
          <p:cNvSpPr/>
          <p:nvPr/>
        </p:nvSpPr>
        <p:spPr>
          <a:xfrm>
            <a:off x="5636901" y="1659449"/>
            <a:ext cx="3298800" cy="1824600"/>
          </a:xfrm>
          <a:prstGeom prst="roundRect">
            <a:avLst>
              <a:gd fmla="val 16667" name="adj"/>
            </a:avLst>
          </a:prstGeom>
          <a:solidFill>
            <a:srgbClr val="FFFFFF"/>
          </a:solidFill>
          <a:ln cap="flat" cmpd="sng" w="57150">
            <a:solidFill>
              <a:srgbClr val="006F6F"/>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pic>
        <p:nvPicPr>
          <p:cNvPr descr="Image result for Bancor" id="289" name="Shape 289"/>
          <p:cNvPicPr preferRelativeResize="0"/>
          <p:nvPr/>
        </p:nvPicPr>
        <p:blipFill rotWithShape="1">
          <a:blip r:embed="rId4">
            <a:alphaModFix/>
          </a:blip>
          <a:srcRect b="0" l="0" r="0" t="0"/>
          <a:stretch/>
        </p:blipFill>
        <p:spPr>
          <a:xfrm>
            <a:off x="5696017" y="1762813"/>
            <a:ext cx="3163657" cy="16151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idx="1" type="body"/>
          </p:nvPr>
        </p:nvSpPr>
        <p:spPr>
          <a:xfrm>
            <a:off x="141650" y="1381050"/>
            <a:ext cx="5555700" cy="2380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Build </a:t>
            </a:r>
            <a:r>
              <a:rPr lang="en-GB">
                <a:solidFill>
                  <a:srgbClr val="FFD966"/>
                </a:solidFill>
              </a:rPr>
              <a:t>side-channel</a:t>
            </a:r>
            <a:r>
              <a:rPr lang="en-GB"/>
              <a:t> communication on top of their blockchain</a:t>
            </a:r>
            <a:endParaRPr/>
          </a:p>
          <a:p>
            <a:pPr indent="-393700" lvl="0" marL="457200" rtl="0">
              <a:spcBef>
                <a:spcPts val="0"/>
              </a:spcBef>
              <a:spcAft>
                <a:spcPts val="0"/>
              </a:spcAft>
              <a:buSzPts val="2600"/>
              <a:buChar char="▪"/>
            </a:pPr>
            <a:r>
              <a:rPr lang="en-GB"/>
              <a:t>Raised a lot from crowdfunding</a:t>
            </a:r>
            <a:endParaRPr/>
          </a:p>
          <a:p>
            <a:pPr indent="-393700" lvl="0" marL="457200" rtl="0">
              <a:spcBef>
                <a:spcPts val="0"/>
              </a:spcBef>
              <a:spcAft>
                <a:spcPts val="0"/>
              </a:spcAft>
              <a:buSzPts val="2600"/>
              <a:buChar char="▪"/>
            </a:pPr>
            <a:r>
              <a:rPr lang="en-GB"/>
              <a:t>Strong </a:t>
            </a:r>
            <a:r>
              <a:rPr lang="en-GB">
                <a:solidFill>
                  <a:srgbClr val="FFD966"/>
                </a:solidFill>
              </a:rPr>
              <a:t>bulgarian </a:t>
            </a:r>
            <a:r>
              <a:rPr lang="en-GB"/>
              <a:t>participation</a:t>
            </a:r>
            <a:endParaRPr/>
          </a:p>
          <a:p>
            <a:pPr indent="-393700" lvl="0" marL="457200">
              <a:spcBef>
                <a:spcPts val="0"/>
              </a:spcBef>
              <a:spcAft>
                <a:spcPts val="0"/>
              </a:spcAft>
              <a:buSzPts val="2600"/>
              <a:buChar char="▪"/>
            </a:pPr>
            <a:r>
              <a:rPr lang="en-GB" u="sng">
                <a:solidFill>
                  <a:schemeClr val="hlink"/>
                </a:solidFill>
                <a:hlinkClick r:id="rId3"/>
              </a:rPr>
              <a:t>https://www.aeternity.com/</a:t>
            </a:r>
            <a:r>
              <a:rPr lang="en-GB"/>
              <a:t> </a:t>
            </a:r>
            <a:endParaRPr/>
          </a:p>
        </p:txBody>
      </p:sp>
      <p:sp>
        <p:nvSpPr>
          <p:cNvPr id="295" name="Shape 295"/>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Aeternity</a:t>
            </a:r>
            <a:endParaRPr/>
          </a:p>
        </p:txBody>
      </p:sp>
      <p:sp>
        <p:nvSpPr>
          <p:cNvPr id="296" name="Shape 296"/>
          <p:cNvSpPr/>
          <p:nvPr/>
        </p:nvSpPr>
        <p:spPr>
          <a:xfrm>
            <a:off x="5612200" y="1345803"/>
            <a:ext cx="3224700" cy="2451900"/>
          </a:xfrm>
          <a:prstGeom prst="roundRect">
            <a:avLst>
              <a:gd fmla="val 16667" name="adj"/>
            </a:avLst>
          </a:prstGeom>
          <a:solidFill>
            <a:srgbClr val="FFFFFF"/>
          </a:solidFill>
          <a:ln cap="flat" cmpd="sng" w="57150">
            <a:solidFill>
              <a:srgbClr val="006F6F"/>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pic>
        <p:nvPicPr>
          <p:cNvPr descr="https://www.aeternity.com/user/themes/aeon/img/aeternity_logo.png" id="297" name="Shape 297"/>
          <p:cNvPicPr preferRelativeResize="0"/>
          <p:nvPr/>
        </p:nvPicPr>
        <p:blipFill rotWithShape="1">
          <a:blip r:embed="rId4">
            <a:alphaModFix/>
          </a:blip>
          <a:srcRect b="0" l="0" r="0" t="0"/>
          <a:stretch/>
        </p:blipFill>
        <p:spPr>
          <a:xfrm>
            <a:off x="6011873" y="1507614"/>
            <a:ext cx="2424421" cy="21276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idx="1" type="body"/>
          </p:nvPr>
        </p:nvSpPr>
        <p:spPr>
          <a:xfrm>
            <a:off x="192200" y="2454575"/>
            <a:ext cx="3434100" cy="703200"/>
          </a:xfrm>
          <a:prstGeom prst="rect">
            <a:avLst/>
          </a:prstGeom>
        </p:spPr>
        <p:txBody>
          <a:bodyPr anchorCtr="0" anchor="t" bIns="68575" lIns="68575" spcFirstLastPara="1" rIns="68575" wrap="square" tIns="68575">
            <a:noAutofit/>
          </a:bodyPr>
          <a:lstStyle/>
          <a:p>
            <a:pPr indent="0" lvl="0" marL="0" rtl="0">
              <a:lnSpc>
                <a:spcPct val="90000"/>
              </a:lnSpc>
              <a:spcBef>
                <a:spcPts val="0"/>
              </a:spcBef>
              <a:spcAft>
                <a:spcPts val="0"/>
              </a:spcAft>
              <a:buClr>
                <a:srgbClr val="009999"/>
              </a:buClr>
              <a:buSzPts val="2800"/>
              <a:buFont typeface="Arial"/>
              <a:buNone/>
            </a:pPr>
            <a:r>
              <a:rPr lang="en-GB" sz="2800" u="sng">
                <a:solidFill>
                  <a:srgbClr val="FFD966"/>
                </a:solidFill>
              </a:rPr>
              <a:t>dapps.ethercasts.com</a:t>
            </a:r>
            <a:endParaRPr>
              <a:solidFill>
                <a:srgbClr val="FFD966"/>
              </a:solidFill>
            </a:endParaRPr>
          </a:p>
        </p:txBody>
      </p:sp>
      <p:sp>
        <p:nvSpPr>
          <p:cNvPr id="303" name="Shape 303"/>
          <p:cNvSpPr txBox="1"/>
          <p:nvPr>
            <p:ph type="title"/>
          </p:nvPr>
        </p:nvSpPr>
        <p:spPr>
          <a:xfrm>
            <a:off x="142848" y="178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Find more Dapps at</a:t>
            </a:r>
            <a:endParaRPr/>
          </a:p>
        </p:txBody>
      </p:sp>
      <p:pic>
        <p:nvPicPr>
          <p:cNvPr id="304" name="Shape 304"/>
          <p:cNvPicPr preferRelativeResize="0"/>
          <p:nvPr/>
        </p:nvPicPr>
        <p:blipFill rotWithShape="1">
          <a:blip r:embed="rId3">
            <a:alphaModFix/>
          </a:blip>
          <a:srcRect b="0" l="0" r="0" t="0"/>
          <a:stretch/>
        </p:blipFill>
        <p:spPr>
          <a:xfrm>
            <a:off x="3626300" y="926450"/>
            <a:ext cx="5357351" cy="3682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684750" y="2179650"/>
            <a:ext cx="7774500" cy="784200"/>
          </a:xfrm>
          <a:prstGeom prst="rect">
            <a:avLst/>
          </a:prstGeom>
        </p:spPr>
        <p:txBody>
          <a:bodyPr anchorCtr="0" anchor="b" bIns="68575" lIns="68575" spcFirstLastPara="1" rIns="68575" wrap="square" tIns="68575">
            <a:noAutofit/>
          </a:bodyPr>
          <a:lstStyle/>
          <a:p>
            <a:pPr indent="0" lvl="0" marL="0" rtl="0">
              <a:spcBef>
                <a:spcPts val="0"/>
              </a:spcBef>
              <a:spcAft>
                <a:spcPts val="0"/>
              </a:spcAft>
              <a:buNone/>
            </a:pPr>
            <a:r>
              <a:rPr lang="en-GB"/>
              <a:t>Let’s build a hello world contract!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idx="1" type="body"/>
          </p:nvPr>
        </p:nvSpPr>
        <p:spPr>
          <a:xfrm>
            <a:off x="142847" y="863341"/>
            <a:ext cx="8856000" cy="4177800"/>
          </a:xfrm>
          <a:prstGeom prst="rect">
            <a:avLst/>
          </a:prstGeom>
        </p:spPr>
        <p:txBody>
          <a:bodyPr anchorCtr="0" anchor="t" bIns="68575" lIns="68575" spcFirstLastPara="1" rIns="68575" wrap="square" tIns="68575">
            <a:noAutofit/>
          </a:bodyPr>
          <a:lstStyle/>
          <a:p>
            <a:pPr indent="0" lvl="0" marL="0">
              <a:spcBef>
                <a:spcPts val="500"/>
              </a:spcBef>
              <a:spcAft>
                <a:spcPts val="0"/>
              </a:spcAft>
              <a:buNone/>
            </a:pPr>
            <a:r>
              <a:rPr lang="en-GB"/>
              <a:t>The whole contract:</a:t>
            </a:r>
            <a:endParaRPr/>
          </a:p>
          <a:p>
            <a:pPr indent="0" lvl="0" marL="0">
              <a:spcBef>
                <a:spcPts val="500"/>
              </a:spcBef>
              <a:spcAft>
                <a:spcPts val="0"/>
              </a:spcAft>
              <a:buNone/>
            </a:pPr>
            <a:r>
              <a:t/>
            </a:r>
            <a:endParaRPr/>
          </a:p>
          <a:p>
            <a:pPr indent="0" lvl="0" marL="0">
              <a:spcBef>
                <a:spcPts val="500"/>
              </a:spcBef>
              <a:spcAft>
                <a:spcPts val="0"/>
              </a:spcAft>
              <a:buNone/>
            </a:pPr>
            <a:r>
              <a:t/>
            </a:r>
            <a:endParaRPr/>
          </a:p>
          <a:p>
            <a:pPr indent="0" lvl="0" marL="0">
              <a:spcBef>
                <a:spcPts val="500"/>
              </a:spcBef>
              <a:spcAft>
                <a:spcPts val="0"/>
              </a:spcAft>
              <a:buNone/>
            </a:pPr>
            <a:r>
              <a:t/>
            </a:r>
            <a:endParaRPr/>
          </a:p>
          <a:p>
            <a:pPr indent="0" lvl="0" marL="0">
              <a:spcBef>
                <a:spcPts val="500"/>
              </a:spcBef>
              <a:spcAft>
                <a:spcPts val="0"/>
              </a:spcAft>
              <a:buNone/>
            </a:pPr>
            <a:r>
              <a:t/>
            </a:r>
            <a:endParaRPr/>
          </a:p>
          <a:p>
            <a:pPr indent="0" lvl="0" marL="0">
              <a:spcBef>
                <a:spcPts val="500"/>
              </a:spcBef>
              <a:spcAft>
                <a:spcPts val="0"/>
              </a:spcAft>
              <a:buNone/>
            </a:pPr>
            <a:r>
              <a:t/>
            </a:r>
            <a:endParaRPr/>
          </a:p>
          <a:p>
            <a:pPr indent="0" lvl="0" marL="0">
              <a:spcBef>
                <a:spcPts val="500"/>
              </a:spcBef>
              <a:spcAft>
                <a:spcPts val="0"/>
              </a:spcAft>
              <a:buNone/>
            </a:pPr>
            <a:r>
              <a:t/>
            </a:r>
            <a:endParaRPr/>
          </a:p>
          <a:p>
            <a:pPr indent="0" lvl="0" marL="0">
              <a:spcBef>
                <a:spcPts val="500"/>
              </a:spcBef>
              <a:spcAft>
                <a:spcPts val="500"/>
              </a:spcAft>
              <a:buNone/>
            </a:pPr>
            <a:r>
              <a:rPr lang="en-GB"/>
              <a:t>Let’s explain it, line by line.</a:t>
            </a:r>
            <a:endParaRPr/>
          </a:p>
        </p:txBody>
      </p:sp>
      <p:sp>
        <p:nvSpPr>
          <p:cNvPr id="315" name="Shape 315"/>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Let’s explain a hello world contract</a:t>
            </a:r>
            <a:endParaRPr/>
          </a:p>
        </p:txBody>
      </p:sp>
      <p:pic>
        <p:nvPicPr>
          <p:cNvPr id="316" name="Shape 316"/>
          <p:cNvPicPr preferRelativeResize="0"/>
          <p:nvPr/>
        </p:nvPicPr>
        <p:blipFill>
          <a:blip r:embed="rId3">
            <a:alphaModFix/>
          </a:blip>
          <a:stretch>
            <a:fillRect/>
          </a:stretch>
        </p:blipFill>
        <p:spPr>
          <a:xfrm>
            <a:off x="1074775" y="1525762"/>
            <a:ext cx="6994450" cy="2321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idx="1" type="body"/>
          </p:nvPr>
        </p:nvSpPr>
        <p:spPr>
          <a:xfrm>
            <a:off x="142847" y="863341"/>
            <a:ext cx="88560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Defines the version of the solidity language this was developed in</a:t>
            </a:r>
            <a:endParaRPr/>
          </a:p>
          <a:p>
            <a:pPr indent="-393700" lvl="0" marL="457200" rtl="0">
              <a:spcBef>
                <a:spcPts val="0"/>
              </a:spcBef>
              <a:spcAft>
                <a:spcPts val="0"/>
              </a:spcAft>
              <a:buSzPts val="2600"/>
              <a:buChar char="●"/>
            </a:pPr>
            <a:r>
              <a:rPr lang="en-GB">
                <a:solidFill>
                  <a:srgbClr val="FFD966"/>
                </a:solidFill>
              </a:rPr>
              <a:t>Important!</a:t>
            </a:r>
            <a:r>
              <a:rPr lang="en-GB"/>
              <a:t> A contract should not be compiled with newer solidity versions without proper testing!</a:t>
            </a:r>
            <a:endParaRPr/>
          </a:p>
          <a:p>
            <a:pPr indent="-349250" lvl="1" marL="914400">
              <a:spcBef>
                <a:spcPts val="0"/>
              </a:spcBef>
              <a:spcAft>
                <a:spcPts val="0"/>
              </a:spcAft>
              <a:buSzPts val="1900"/>
              <a:buChar char="○"/>
            </a:pPr>
            <a:r>
              <a:rPr lang="en-GB"/>
              <a:t>New versions may introduce compiler bugs!</a:t>
            </a:r>
            <a:endParaRPr/>
          </a:p>
        </p:txBody>
      </p:sp>
      <p:sp>
        <p:nvSpPr>
          <p:cNvPr id="322" name="Shape 322"/>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The “pragma” line</a:t>
            </a:r>
            <a:endParaRPr/>
          </a:p>
        </p:txBody>
      </p:sp>
      <p:pic>
        <p:nvPicPr>
          <p:cNvPr id="323" name="Shape 323"/>
          <p:cNvPicPr preferRelativeResize="0"/>
          <p:nvPr/>
        </p:nvPicPr>
        <p:blipFill>
          <a:blip r:embed="rId3">
            <a:alphaModFix/>
          </a:blip>
          <a:stretch>
            <a:fillRect/>
          </a:stretch>
        </p:blipFill>
        <p:spPr>
          <a:xfrm>
            <a:off x="1659962" y="3470475"/>
            <a:ext cx="5821775" cy="482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idx="1" type="body"/>
          </p:nvPr>
        </p:nvSpPr>
        <p:spPr>
          <a:xfrm>
            <a:off x="142847" y="863341"/>
            <a:ext cx="88560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Defines a contract with a name.</a:t>
            </a:r>
            <a:endParaRPr/>
          </a:p>
          <a:p>
            <a:pPr indent="-393700" lvl="0" marL="457200" rtl="0">
              <a:spcBef>
                <a:spcPts val="0"/>
              </a:spcBef>
              <a:spcAft>
                <a:spcPts val="0"/>
              </a:spcAft>
              <a:buSzPts val="2600"/>
              <a:buChar char="●"/>
            </a:pPr>
            <a:r>
              <a:rPr lang="en-GB"/>
              <a:t>Similar to defining a class in </a:t>
            </a:r>
            <a:r>
              <a:rPr lang="en-GB">
                <a:solidFill>
                  <a:srgbClr val="FFD966"/>
                </a:solidFill>
              </a:rPr>
              <a:t>OOP languages</a:t>
            </a:r>
            <a:endParaRPr>
              <a:solidFill>
                <a:srgbClr val="FFD966"/>
              </a:solidFill>
            </a:endParaRPr>
          </a:p>
          <a:p>
            <a:pPr indent="0" lvl="0" marL="0" rtl="0">
              <a:spcBef>
                <a:spcPts val="500"/>
              </a:spcBef>
              <a:spcAft>
                <a:spcPts val="0"/>
              </a:spcAft>
              <a:buNone/>
            </a:pPr>
            <a:r>
              <a:t/>
            </a:r>
            <a:endParaRPr/>
          </a:p>
          <a:p>
            <a:pPr indent="0" lvl="0" marL="0" rtl="0">
              <a:spcBef>
                <a:spcPts val="500"/>
              </a:spcBef>
              <a:spcAft>
                <a:spcPts val="0"/>
              </a:spcAft>
              <a:buNone/>
            </a:pPr>
            <a:r>
              <a:t/>
            </a:r>
            <a:endParaRPr/>
          </a:p>
          <a:p>
            <a:pPr indent="0" lvl="0" marL="0" rtl="0">
              <a:spcBef>
                <a:spcPts val="500"/>
              </a:spcBef>
              <a:spcAft>
                <a:spcPts val="0"/>
              </a:spcAft>
              <a:buNone/>
            </a:pPr>
            <a:r>
              <a:t/>
            </a:r>
            <a:endParaRPr/>
          </a:p>
          <a:p>
            <a:pPr indent="-393700" lvl="0" marL="457200">
              <a:spcBef>
                <a:spcPts val="500"/>
              </a:spcBef>
              <a:spcAft>
                <a:spcPts val="0"/>
              </a:spcAft>
              <a:buSzPts val="2600"/>
              <a:buChar char="●"/>
            </a:pPr>
            <a:r>
              <a:rPr lang="en-GB"/>
              <a:t>The contract contains data and the logic to operate</a:t>
            </a:r>
            <a:endParaRPr/>
          </a:p>
        </p:txBody>
      </p:sp>
      <p:sp>
        <p:nvSpPr>
          <p:cNvPr id="329" name="Shape 329"/>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The contract definition</a:t>
            </a:r>
            <a:endParaRPr/>
          </a:p>
        </p:txBody>
      </p:sp>
      <p:pic>
        <p:nvPicPr>
          <p:cNvPr id="330" name="Shape 330"/>
          <p:cNvPicPr preferRelativeResize="0"/>
          <p:nvPr/>
        </p:nvPicPr>
        <p:blipFill>
          <a:blip r:embed="rId3">
            <a:alphaModFix/>
          </a:blip>
          <a:stretch>
            <a:fillRect/>
          </a:stretch>
        </p:blipFill>
        <p:spPr>
          <a:xfrm>
            <a:off x="1040125" y="1968425"/>
            <a:ext cx="7063751" cy="1206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idx="1" type="body"/>
          </p:nvPr>
        </p:nvSpPr>
        <p:spPr>
          <a:xfrm>
            <a:off x="142847" y="863341"/>
            <a:ext cx="88560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Defines a </a:t>
            </a:r>
            <a:r>
              <a:rPr lang="en-GB">
                <a:solidFill>
                  <a:srgbClr val="FFD966"/>
                </a:solidFill>
              </a:rPr>
              <a:t>publicly accessible</a:t>
            </a:r>
            <a:r>
              <a:rPr lang="en-GB"/>
              <a:t> function greet with no input arguments that returns one value of type string.</a:t>
            </a:r>
            <a:endParaRPr/>
          </a:p>
          <a:p>
            <a:pPr indent="-393700" lvl="0" marL="457200" rtl="0">
              <a:spcBef>
                <a:spcPts val="0"/>
              </a:spcBef>
              <a:spcAft>
                <a:spcPts val="0"/>
              </a:spcAft>
              <a:buSzPts val="2600"/>
              <a:buChar char="●"/>
            </a:pPr>
            <a:r>
              <a:rPr lang="en-GB"/>
              <a:t>The syntax of input arguments is the </a:t>
            </a:r>
            <a:r>
              <a:rPr lang="en-GB">
                <a:solidFill>
                  <a:srgbClr val="FFD966"/>
                </a:solidFill>
              </a:rPr>
              <a:t>same as in C#</a:t>
            </a:r>
            <a:endParaRPr>
              <a:solidFill>
                <a:srgbClr val="FFD966"/>
              </a:solidFill>
            </a:endParaRPr>
          </a:p>
          <a:p>
            <a:pPr indent="0" lvl="0" marL="0" rtl="0">
              <a:spcBef>
                <a:spcPts val="500"/>
              </a:spcBef>
              <a:spcAft>
                <a:spcPts val="0"/>
              </a:spcAft>
              <a:buNone/>
            </a:pPr>
            <a:r>
              <a:t/>
            </a:r>
            <a:endParaRPr/>
          </a:p>
          <a:p>
            <a:pPr indent="0" lvl="0" marL="0" rtl="0">
              <a:spcBef>
                <a:spcPts val="500"/>
              </a:spcBef>
              <a:spcAft>
                <a:spcPts val="0"/>
              </a:spcAft>
              <a:buNone/>
            </a:pPr>
            <a:r>
              <a:t/>
            </a:r>
            <a:endParaRPr/>
          </a:p>
          <a:p>
            <a:pPr indent="-393700" lvl="0" marL="457200">
              <a:spcBef>
                <a:spcPts val="500"/>
              </a:spcBef>
              <a:spcAft>
                <a:spcPts val="0"/>
              </a:spcAft>
              <a:buSzPts val="2600"/>
              <a:buChar char="●"/>
            </a:pPr>
            <a:r>
              <a:rPr lang="en-GB"/>
              <a:t>The return values can be </a:t>
            </a:r>
            <a:r>
              <a:rPr lang="en-GB">
                <a:solidFill>
                  <a:srgbClr val="FFD966"/>
                </a:solidFill>
              </a:rPr>
              <a:t>multiple </a:t>
            </a:r>
            <a:r>
              <a:rPr lang="en-GB"/>
              <a:t>and their types are specified in parentheses</a:t>
            </a:r>
            <a:endParaRPr/>
          </a:p>
        </p:txBody>
      </p:sp>
      <p:sp>
        <p:nvSpPr>
          <p:cNvPr id="336" name="Shape 336"/>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The function definition</a:t>
            </a:r>
            <a:endParaRPr/>
          </a:p>
        </p:txBody>
      </p:sp>
      <p:pic>
        <p:nvPicPr>
          <p:cNvPr id="337" name="Shape 337"/>
          <p:cNvPicPr preferRelativeResize="0"/>
          <p:nvPr/>
        </p:nvPicPr>
        <p:blipFill>
          <a:blip r:embed="rId3">
            <a:alphaModFix/>
          </a:blip>
          <a:stretch>
            <a:fillRect/>
          </a:stretch>
        </p:blipFill>
        <p:spPr>
          <a:xfrm>
            <a:off x="617788" y="2425529"/>
            <a:ext cx="7908425" cy="447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41648" y="30256"/>
            <a:ext cx="7185069" cy="833085"/>
          </a:xfrm>
          <a:prstGeom prst="rect">
            <a:avLst/>
          </a:prstGeom>
          <a:noFill/>
          <a:ln>
            <a:noFill/>
          </a:ln>
        </p:spPr>
        <p:txBody>
          <a:bodyPr anchorCtr="0" anchor="ctr" bIns="27000" lIns="81025" spcFirstLastPara="1" rIns="81025" wrap="square" tIns="27000">
            <a:noAutofit/>
          </a:bodyPr>
          <a:lstStyle/>
          <a:p>
            <a:pPr indent="0" lvl="0" marL="0" marR="0" rtl="0" algn="l">
              <a:lnSpc>
                <a:spcPct val="90000"/>
              </a:lnSpc>
              <a:spcBef>
                <a:spcPts val="0"/>
              </a:spcBef>
              <a:spcAft>
                <a:spcPts val="0"/>
              </a:spcAft>
              <a:buClr>
                <a:srgbClr val="F3BE60"/>
              </a:buClr>
              <a:buSzPts val="3000"/>
              <a:buFont typeface="Calibri"/>
              <a:buNone/>
            </a:pPr>
            <a:r>
              <a:rPr b="1" i="0" lang="en-GB" sz="3000" u="none" cap="none" strike="noStrike">
                <a:solidFill>
                  <a:srgbClr val="F3BE60"/>
                </a:solidFill>
                <a:latin typeface="Calibri"/>
                <a:ea typeface="Calibri"/>
                <a:cs typeface="Calibri"/>
                <a:sym typeface="Calibri"/>
              </a:rPr>
              <a:t>Table of Contents</a:t>
            </a:r>
            <a:endParaRPr b="1" i="0" sz="3000" u="none" cap="none" strike="noStrike">
              <a:solidFill>
                <a:srgbClr val="F3BE60"/>
              </a:solidFill>
              <a:latin typeface="Calibri"/>
              <a:ea typeface="Calibri"/>
              <a:cs typeface="Calibri"/>
              <a:sym typeface="Calibri"/>
            </a:endParaRPr>
          </a:p>
        </p:txBody>
      </p:sp>
      <p:sp>
        <p:nvSpPr>
          <p:cNvPr id="141" name="Shape 141"/>
          <p:cNvSpPr txBox="1"/>
          <p:nvPr>
            <p:ph idx="1" type="body"/>
          </p:nvPr>
        </p:nvSpPr>
        <p:spPr>
          <a:xfrm>
            <a:off x="209950" y="746250"/>
            <a:ext cx="8790000" cy="4294800"/>
          </a:xfrm>
          <a:prstGeom prst="rect">
            <a:avLst/>
          </a:prstGeom>
          <a:noFill/>
          <a:ln>
            <a:noFill/>
          </a:ln>
        </p:spPr>
        <p:txBody>
          <a:bodyPr anchorCtr="0" anchor="t" bIns="27000" lIns="81025" spcFirstLastPara="1" rIns="81025" wrap="square" tIns="27000">
            <a:noAutofit/>
          </a:bodyPr>
          <a:lstStyle/>
          <a:p>
            <a:pPr indent="-317500" lvl="0" marL="330200" marR="0" rtl="0" algn="l">
              <a:lnSpc>
                <a:spcPct val="117647"/>
              </a:lnSpc>
              <a:spcBef>
                <a:spcPts val="0"/>
              </a:spcBef>
              <a:spcAft>
                <a:spcPts val="0"/>
              </a:spcAft>
              <a:buClr>
                <a:srgbClr val="F2B254"/>
              </a:buClr>
              <a:buSzPts val="2400"/>
              <a:buFont typeface="Noto Sans Symbols"/>
              <a:buAutoNum type="arabicPeriod"/>
            </a:pPr>
            <a:r>
              <a:rPr lang="en-GB" sz="2400">
                <a:solidFill>
                  <a:srgbClr val="FFD966"/>
                </a:solidFill>
              </a:rPr>
              <a:t>Ethereum </a:t>
            </a:r>
            <a:r>
              <a:rPr lang="en-GB" sz="2400"/>
              <a:t>vs </a:t>
            </a:r>
            <a:r>
              <a:rPr lang="en-GB" sz="2400">
                <a:solidFill>
                  <a:srgbClr val="FFD966"/>
                </a:solidFill>
              </a:rPr>
              <a:t>Bitcoin</a:t>
            </a:r>
            <a:endParaRPr sz="2400">
              <a:solidFill>
                <a:srgbClr val="FFD966"/>
              </a:solidFill>
            </a:endParaRPr>
          </a:p>
          <a:p>
            <a:pPr indent="-317500" lvl="0" marL="330200" marR="0" rtl="0" algn="l">
              <a:lnSpc>
                <a:spcPct val="117647"/>
              </a:lnSpc>
              <a:spcBef>
                <a:spcPts val="0"/>
              </a:spcBef>
              <a:spcAft>
                <a:spcPts val="0"/>
              </a:spcAft>
              <a:buClr>
                <a:srgbClr val="F2B254"/>
              </a:buClr>
              <a:buSzPts val="2400"/>
              <a:buFont typeface="Noto Sans Symbols"/>
              <a:buAutoNum type="arabicPeriod"/>
            </a:pPr>
            <a:r>
              <a:rPr lang="en-GB" sz="2400"/>
              <a:t>Ethereum transactions - </a:t>
            </a:r>
            <a:r>
              <a:rPr lang="en-GB" sz="2400">
                <a:solidFill>
                  <a:srgbClr val="FFD966"/>
                </a:solidFill>
              </a:rPr>
              <a:t>structure </a:t>
            </a:r>
            <a:r>
              <a:rPr lang="en-GB" sz="2400"/>
              <a:t>and </a:t>
            </a:r>
            <a:r>
              <a:rPr lang="en-GB" sz="2400">
                <a:solidFill>
                  <a:srgbClr val="FFD966"/>
                </a:solidFill>
              </a:rPr>
              <a:t>types</a:t>
            </a:r>
            <a:endParaRPr sz="2400">
              <a:solidFill>
                <a:srgbClr val="FFD966"/>
              </a:solidFill>
            </a:endParaRPr>
          </a:p>
          <a:p>
            <a:pPr indent="-317500" lvl="0" marL="330200" marR="0" rtl="0" algn="l">
              <a:lnSpc>
                <a:spcPct val="117647"/>
              </a:lnSpc>
              <a:spcBef>
                <a:spcPts val="0"/>
              </a:spcBef>
              <a:spcAft>
                <a:spcPts val="0"/>
              </a:spcAft>
              <a:buClr>
                <a:srgbClr val="F2B254"/>
              </a:buClr>
              <a:buSzPts val="2400"/>
              <a:buFont typeface="Noto Sans Symbols"/>
              <a:buAutoNum type="arabicPeriod"/>
            </a:pPr>
            <a:r>
              <a:rPr lang="en-GB" sz="2400"/>
              <a:t>Smart contracts </a:t>
            </a:r>
            <a:r>
              <a:rPr lang="en-GB" sz="2400">
                <a:solidFill>
                  <a:srgbClr val="FFD966"/>
                </a:solidFill>
              </a:rPr>
              <a:t>interface </a:t>
            </a:r>
            <a:r>
              <a:rPr lang="en-GB" sz="2400"/>
              <a:t>and </a:t>
            </a:r>
            <a:r>
              <a:rPr lang="en-GB" sz="2400">
                <a:solidFill>
                  <a:srgbClr val="FFD966"/>
                </a:solidFill>
              </a:rPr>
              <a:t>execution</a:t>
            </a:r>
            <a:endParaRPr sz="2400">
              <a:solidFill>
                <a:srgbClr val="FFD966"/>
              </a:solidFill>
            </a:endParaRPr>
          </a:p>
          <a:p>
            <a:pPr indent="-317500" lvl="0" marL="330200" marR="0" rtl="0" algn="l">
              <a:lnSpc>
                <a:spcPct val="117647"/>
              </a:lnSpc>
              <a:spcBef>
                <a:spcPts val="0"/>
              </a:spcBef>
              <a:spcAft>
                <a:spcPts val="0"/>
              </a:spcAft>
              <a:buClr>
                <a:srgbClr val="F2B254"/>
              </a:buClr>
              <a:buSzPts val="2400"/>
              <a:buFont typeface="Noto Sans Symbols"/>
              <a:buAutoNum type="arabicPeriod"/>
            </a:pPr>
            <a:r>
              <a:rPr lang="en-GB" sz="2400">
                <a:solidFill>
                  <a:srgbClr val="FFD966"/>
                </a:solidFill>
              </a:rPr>
              <a:t>Gas </a:t>
            </a:r>
            <a:r>
              <a:rPr lang="en-GB" sz="2400"/>
              <a:t>&amp; </a:t>
            </a:r>
            <a:r>
              <a:rPr lang="en-GB" sz="2400">
                <a:solidFill>
                  <a:srgbClr val="FFD966"/>
                </a:solidFill>
              </a:rPr>
              <a:t>gas Limit</a:t>
            </a:r>
            <a:endParaRPr sz="2400">
              <a:solidFill>
                <a:srgbClr val="FFD966"/>
              </a:solidFill>
            </a:endParaRPr>
          </a:p>
          <a:p>
            <a:pPr indent="-203200" lvl="1" marL="457200" marR="0" rtl="0" algn="l">
              <a:lnSpc>
                <a:spcPct val="117647"/>
              </a:lnSpc>
              <a:spcBef>
                <a:spcPts val="0"/>
              </a:spcBef>
              <a:spcAft>
                <a:spcPts val="0"/>
              </a:spcAft>
              <a:buSzPts val="2400"/>
              <a:buChar char="▪"/>
            </a:pPr>
            <a:r>
              <a:rPr lang="en-GB"/>
              <a:t>Gas expenses and free operations</a:t>
            </a:r>
            <a:endParaRPr/>
          </a:p>
          <a:p>
            <a:pPr indent="-317500" lvl="0" marL="330200" marR="0" rtl="0" algn="l">
              <a:lnSpc>
                <a:spcPct val="117647"/>
              </a:lnSpc>
              <a:spcBef>
                <a:spcPts val="0"/>
              </a:spcBef>
              <a:spcAft>
                <a:spcPts val="0"/>
              </a:spcAft>
              <a:buClr>
                <a:srgbClr val="F2B254"/>
              </a:buClr>
              <a:buSzPts val="2400"/>
              <a:buFont typeface="Noto Sans Symbols"/>
              <a:buAutoNum type="arabicPeriod"/>
            </a:pPr>
            <a:r>
              <a:rPr lang="en-GB" sz="2400"/>
              <a:t>Overall </a:t>
            </a:r>
            <a:r>
              <a:rPr lang="en-GB" sz="2400">
                <a:solidFill>
                  <a:srgbClr val="FFD966"/>
                </a:solidFill>
              </a:rPr>
              <a:t>pros/cons</a:t>
            </a:r>
            <a:endParaRPr sz="2400">
              <a:solidFill>
                <a:srgbClr val="FFD966"/>
              </a:solidFill>
            </a:endParaRPr>
          </a:p>
          <a:p>
            <a:pPr indent="-317500" lvl="0" marL="330200" marR="0" rtl="0" algn="l">
              <a:lnSpc>
                <a:spcPct val="117647"/>
              </a:lnSpc>
              <a:spcBef>
                <a:spcPts val="900"/>
              </a:spcBef>
              <a:spcAft>
                <a:spcPts val="0"/>
              </a:spcAft>
              <a:buClr>
                <a:srgbClr val="F2B254"/>
              </a:buClr>
              <a:buSzPts val="2400"/>
              <a:buFont typeface="Noto Sans Symbols"/>
              <a:buAutoNum type="arabicPeriod"/>
            </a:pPr>
            <a:r>
              <a:rPr lang="en-GB" sz="2400"/>
              <a:t>Created </a:t>
            </a:r>
            <a:r>
              <a:rPr lang="en-GB" sz="2400">
                <a:solidFill>
                  <a:srgbClr val="FFD966"/>
                </a:solidFill>
              </a:rPr>
              <a:t>Technologies</a:t>
            </a:r>
            <a:endParaRPr sz="2400">
              <a:solidFill>
                <a:srgbClr val="FFD966"/>
              </a:solidFill>
            </a:endParaRPr>
          </a:p>
          <a:p>
            <a:pPr indent="-317500" lvl="0" marL="330200" marR="0" rtl="0" algn="l">
              <a:lnSpc>
                <a:spcPct val="117647"/>
              </a:lnSpc>
              <a:spcBef>
                <a:spcPts val="900"/>
              </a:spcBef>
              <a:spcAft>
                <a:spcPts val="0"/>
              </a:spcAft>
              <a:buClr>
                <a:srgbClr val="F2B254"/>
              </a:buClr>
              <a:buSzPts val="2400"/>
              <a:buFont typeface="Noto Sans Symbols"/>
              <a:buAutoNum type="arabicPeriod"/>
            </a:pPr>
            <a:r>
              <a:rPr lang="en-GB" sz="2400"/>
              <a:t>Write Simple </a:t>
            </a:r>
            <a:r>
              <a:rPr lang="en-GB" sz="2400">
                <a:solidFill>
                  <a:srgbClr val="FFD966"/>
                </a:solidFill>
              </a:rPr>
              <a:t>Smart Contract</a:t>
            </a:r>
            <a:endParaRPr sz="2400">
              <a:solidFill>
                <a:srgbClr val="FFD966"/>
              </a:solidFill>
            </a:endParaRPr>
          </a:p>
          <a:p>
            <a:pPr indent="-317500" lvl="0" marL="330200" rtl="0">
              <a:lnSpc>
                <a:spcPct val="100000"/>
              </a:lnSpc>
              <a:spcBef>
                <a:spcPts val="0"/>
              </a:spcBef>
              <a:spcAft>
                <a:spcPts val="0"/>
              </a:spcAft>
              <a:buClr>
                <a:srgbClr val="F2B254"/>
              </a:buClr>
              <a:buSzPts val="2400"/>
              <a:buFont typeface="Noto Sans Symbols"/>
              <a:buAutoNum type="arabicPeriod"/>
            </a:pPr>
            <a:r>
              <a:rPr lang="en-GB"/>
              <a:t>Solidity </a:t>
            </a:r>
            <a:r>
              <a:rPr lang="en-GB">
                <a:solidFill>
                  <a:srgbClr val="FFD966"/>
                </a:solidFill>
              </a:rPr>
              <a:t>primitive types</a:t>
            </a:r>
            <a:endParaRPr sz="2400">
              <a:solidFill>
                <a:srgbClr val="FFD966"/>
              </a:solidFill>
            </a:endParaRPr>
          </a:p>
        </p:txBody>
      </p:sp>
      <p:sp>
        <p:nvSpPr>
          <p:cNvPr id="142" name="Shape 142"/>
          <p:cNvSpPr txBox="1"/>
          <p:nvPr>
            <p:ph idx="12" type="sldNum"/>
          </p:nvPr>
        </p:nvSpPr>
        <p:spPr>
          <a:xfrm>
            <a:off x="8677068" y="4893751"/>
            <a:ext cx="321700" cy="147358"/>
          </a:xfrm>
          <a:prstGeom prst="rect">
            <a:avLst/>
          </a:prstGeom>
          <a:noFill/>
          <a:ln>
            <a:noFill/>
          </a:ln>
        </p:spPr>
        <p:txBody>
          <a:bodyPr anchorCtr="0" anchor="ctr" bIns="27000" lIns="27000" spcFirstLastPara="1" rIns="27000" wrap="square" tIns="27000">
            <a:noAutofit/>
          </a:bodyPr>
          <a:lstStyle/>
          <a:p>
            <a:pPr indent="0" lvl="0" marL="0" marR="0" rtl="0" algn="r">
              <a:spcBef>
                <a:spcPts val="0"/>
              </a:spcBef>
              <a:spcAft>
                <a:spcPts val="0"/>
              </a:spcAft>
              <a:buNone/>
            </a:pPr>
            <a:fld id="{00000000-1234-1234-1234-123412341234}" type="slidenum">
              <a:rPr b="0" i="0" lang="en-GB" sz="800" u="none" cap="none" strike="noStrike">
                <a:solidFill>
                  <a:schemeClr val="lt1"/>
                </a:solidFill>
                <a:latin typeface="Calibri"/>
                <a:ea typeface="Calibri"/>
                <a:cs typeface="Calibri"/>
                <a:sym typeface="Calibri"/>
              </a:rPr>
              <a:t>‹#›</a:t>
            </a:fld>
            <a:endParaRPr b="0" i="0" sz="800" u="none" cap="none" strike="noStrike">
              <a:solidFill>
                <a:schemeClr val="lt1"/>
              </a:solidFill>
              <a:latin typeface="Calibri"/>
              <a:ea typeface="Calibri"/>
              <a:cs typeface="Calibri"/>
              <a:sym typeface="Calibri"/>
            </a:endParaRPr>
          </a:p>
        </p:txBody>
      </p:sp>
      <p:pic>
        <p:nvPicPr>
          <p:cNvPr descr="A drawing of a cartoon character  Description generated with high confidence" id="143" name="Shape 143"/>
          <p:cNvPicPr preferRelativeResize="0"/>
          <p:nvPr/>
        </p:nvPicPr>
        <p:blipFill rotWithShape="1">
          <a:blip r:embed="rId3">
            <a:alphaModFix/>
          </a:blip>
          <a:srcRect b="0" l="0" r="0" t="0"/>
          <a:stretch/>
        </p:blipFill>
        <p:spPr>
          <a:xfrm flipH="1">
            <a:off x="6319648" y="1028700"/>
            <a:ext cx="2679121" cy="32888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ph idx="1" type="body"/>
          </p:nvPr>
        </p:nvSpPr>
        <p:spPr>
          <a:xfrm>
            <a:off x="142847" y="863341"/>
            <a:ext cx="8856000" cy="4177800"/>
          </a:xfrm>
          <a:prstGeom prst="rect">
            <a:avLst/>
          </a:prstGeom>
        </p:spPr>
        <p:txBody>
          <a:bodyPr anchorCtr="0" anchor="t" bIns="68575" lIns="68575" spcFirstLastPara="1" rIns="68575" wrap="square" tIns="68575">
            <a:noAutofit/>
          </a:bodyPr>
          <a:lstStyle/>
          <a:p>
            <a:pPr indent="-393700" lvl="0" marL="457200">
              <a:spcBef>
                <a:spcPts val="500"/>
              </a:spcBef>
              <a:spcAft>
                <a:spcPts val="0"/>
              </a:spcAft>
              <a:buSzPts val="2600"/>
              <a:buChar char="●"/>
            </a:pPr>
            <a:r>
              <a:rPr lang="en-GB"/>
              <a:t>Returns the expected string</a:t>
            </a:r>
            <a:endParaRPr/>
          </a:p>
        </p:txBody>
      </p:sp>
      <p:sp>
        <p:nvSpPr>
          <p:cNvPr id="343" name="Shape 343"/>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The return statement</a:t>
            </a:r>
            <a:endParaRPr/>
          </a:p>
        </p:txBody>
      </p:sp>
      <p:pic>
        <p:nvPicPr>
          <p:cNvPr id="344" name="Shape 344"/>
          <p:cNvPicPr preferRelativeResize="0"/>
          <p:nvPr/>
        </p:nvPicPr>
        <p:blipFill>
          <a:blip r:embed="rId3">
            <a:alphaModFix/>
          </a:blip>
          <a:stretch>
            <a:fillRect/>
          </a:stretch>
        </p:blipFill>
        <p:spPr>
          <a:xfrm>
            <a:off x="413722" y="2353959"/>
            <a:ext cx="8314275" cy="580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684750" y="1903350"/>
            <a:ext cx="7774500" cy="1336800"/>
          </a:xfrm>
          <a:prstGeom prst="rect">
            <a:avLst/>
          </a:prstGeom>
        </p:spPr>
        <p:txBody>
          <a:bodyPr anchorCtr="0" anchor="b" bIns="68575" lIns="68575" spcFirstLastPara="1" rIns="68575" wrap="square" tIns="68575">
            <a:noAutofit/>
          </a:bodyPr>
          <a:lstStyle/>
          <a:p>
            <a:pPr indent="0" lvl="0" marL="0">
              <a:spcBef>
                <a:spcPts val="0"/>
              </a:spcBef>
              <a:spcAft>
                <a:spcPts val="0"/>
              </a:spcAft>
              <a:buNone/>
            </a:pPr>
            <a:r>
              <a:rPr lang="en-GB"/>
              <a:t>Let’s write the contract at </a:t>
            </a:r>
            <a:r>
              <a:rPr lang="en-GB" u="sng">
                <a:solidFill>
                  <a:schemeClr val="hlink"/>
                </a:solidFill>
                <a:hlinkClick r:id="rId3"/>
              </a:rPr>
              <a:t>http://remix.ethereum.org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684787" y="3714750"/>
            <a:ext cx="7774500" cy="615600"/>
          </a:xfrm>
          <a:prstGeom prst="rect">
            <a:avLst/>
          </a:prstGeom>
        </p:spPr>
        <p:txBody>
          <a:bodyPr anchorCtr="0" anchor="b" bIns="68575" lIns="68575" spcFirstLastPara="1" rIns="68575" wrap="square" tIns="68575">
            <a:noAutofit/>
          </a:bodyPr>
          <a:lstStyle/>
          <a:p>
            <a:pPr indent="0" lvl="0" marL="0">
              <a:spcBef>
                <a:spcPts val="0"/>
              </a:spcBef>
              <a:spcAft>
                <a:spcPts val="0"/>
              </a:spcAft>
              <a:buNone/>
            </a:pPr>
            <a:r>
              <a:t/>
            </a:r>
            <a:endParaRPr/>
          </a:p>
        </p:txBody>
      </p:sp>
      <p:sp>
        <p:nvSpPr>
          <p:cNvPr id="355" name="Shape 355"/>
          <p:cNvSpPr txBox="1"/>
          <p:nvPr>
            <p:ph idx="1" type="body"/>
          </p:nvPr>
        </p:nvSpPr>
        <p:spPr>
          <a:xfrm>
            <a:off x="684787" y="4316226"/>
            <a:ext cx="7774500" cy="539400"/>
          </a:xfrm>
          <a:prstGeom prst="rect">
            <a:avLst/>
          </a:prstGeom>
        </p:spPr>
        <p:txBody>
          <a:bodyPr anchorCtr="0" anchor="t" bIns="68575" lIns="68575" spcFirstLastPara="1" rIns="68575" wrap="square" tIns="68575">
            <a:noAutofit/>
          </a:bodyPr>
          <a:lstStyle/>
          <a:p>
            <a:pPr indent="0" lvl="0" marL="0">
              <a:spcBef>
                <a:spcPts val="0"/>
              </a:spcBef>
              <a:spcAft>
                <a:spcPts val="5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idx="1" type="body"/>
          </p:nvPr>
        </p:nvSpPr>
        <p:spPr>
          <a:xfrm>
            <a:off x="142850" y="863350"/>
            <a:ext cx="19065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integers</a:t>
            </a:r>
            <a:endParaRPr/>
          </a:p>
          <a:p>
            <a:pPr indent="-393700" lvl="0" marL="457200">
              <a:spcBef>
                <a:spcPts val="0"/>
              </a:spcBef>
              <a:spcAft>
                <a:spcPts val="0"/>
              </a:spcAft>
              <a:buSzPts val="2600"/>
              <a:buChar char="●"/>
            </a:pPr>
            <a:r>
              <a:rPr lang="en-GB"/>
              <a:t>booleans</a:t>
            </a:r>
            <a:endParaRPr/>
          </a:p>
        </p:txBody>
      </p:sp>
      <p:sp>
        <p:nvSpPr>
          <p:cNvPr id="361" name="Shape 361"/>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Solidity primitives</a:t>
            </a:r>
            <a:endParaRPr/>
          </a:p>
        </p:txBody>
      </p:sp>
      <p:pic>
        <p:nvPicPr>
          <p:cNvPr id="362" name="Shape 362"/>
          <p:cNvPicPr preferRelativeResize="0"/>
          <p:nvPr/>
        </p:nvPicPr>
        <p:blipFill>
          <a:blip r:embed="rId3">
            <a:alphaModFix/>
          </a:blip>
          <a:stretch>
            <a:fillRect/>
          </a:stretch>
        </p:blipFill>
        <p:spPr>
          <a:xfrm>
            <a:off x="2003450" y="974400"/>
            <a:ext cx="7090350" cy="3512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idx="1" type="body"/>
          </p:nvPr>
        </p:nvSpPr>
        <p:spPr>
          <a:xfrm>
            <a:off x="142849" y="863350"/>
            <a:ext cx="4992600" cy="4177800"/>
          </a:xfrm>
          <a:prstGeom prst="rect">
            <a:avLst/>
          </a:prstGeom>
        </p:spPr>
        <p:txBody>
          <a:bodyPr anchorCtr="0" anchor="t" bIns="68575" lIns="68575" spcFirstLastPara="1" rIns="68575" wrap="square" tIns="68575">
            <a:noAutofit/>
          </a:bodyPr>
          <a:lstStyle/>
          <a:p>
            <a:pPr indent="-393700" lvl="0" marL="457200">
              <a:spcBef>
                <a:spcPts val="500"/>
              </a:spcBef>
              <a:spcAft>
                <a:spcPts val="0"/>
              </a:spcAft>
              <a:buSzPts val="2600"/>
              <a:buChar char="▪"/>
            </a:pPr>
            <a:r>
              <a:rPr lang="en-GB">
                <a:solidFill>
                  <a:schemeClr val="accent1"/>
                </a:solidFill>
              </a:rPr>
              <a:t>!</a:t>
            </a:r>
            <a:r>
              <a:rPr lang="en-GB"/>
              <a:t> (logical negation)</a:t>
            </a:r>
            <a:endParaRPr/>
          </a:p>
          <a:p>
            <a:pPr indent="-393700" lvl="0" marL="457200">
              <a:spcBef>
                <a:spcPts val="0"/>
              </a:spcBef>
              <a:spcAft>
                <a:spcPts val="0"/>
              </a:spcAft>
              <a:buSzPts val="2600"/>
              <a:buChar char="▪"/>
            </a:pPr>
            <a:r>
              <a:rPr lang="en-GB">
                <a:solidFill>
                  <a:schemeClr val="accent1"/>
                </a:solidFill>
              </a:rPr>
              <a:t>&amp;&amp;</a:t>
            </a:r>
            <a:r>
              <a:rPr lang="en-GB"/>
              <a:t> (logical conjunction, “and”)</a:t>
            </a:r>
            <a:endParaRPr/>
          </a:p>
          <a:p>
            <a:pPr indent="-393700" lvl="0" marL="457200">
              <a:spcBef>
                <a:spcPts val="0"/>
              </a:spcBef>
              <a:spcAft>
                <a:spcPts val="0"/>
              </a:spcAft>
              <a:buSzPts val="2600"/>
              <a:buChar char="▪"/>
            </a:pPr>
            <a:r>
              <a:rPr lang="en-GB">
                <a:solidFill>
                  <a:schemeClr val="accent1"/>
                </a:solidFill>
              </a:rPr>
              <a:t>||</a:t>
            </a:r>
            <a:r>
              <a:rPr lang="en-GB"/>
              <a:t> (logical disjunction, “or”)</a:t>
            </a:r>
            <a:endParaRPr/>
          </a:p>
          <a:p>
            <a:pPr indent="-393700" lvl="0" marL="457200">
              <a:spcBef>
                <a:spcPts val="0"/>
              </a:spcBef>
              <a:spcAft>
                <a:spcPts val="0"/>
              </a:spcAft>
              <a:buSzPts val="2600"/>
              <a:buChar char="▪"/>
            </a:pPr>
            <a:r>
              <a:rPr lang="en-GB">
                <a:solidFill>
                  <a:schemeClr val="accent1"/>
                </a:solidFill>
              </a:rPr>
              <a:t>==</a:t>
            </a:r>
            <a:r>
              <a:rPr lang="en-GB"/>
              <a:t> (equality)</a:t>
            </a:r>
            <a:endParaRPr/>
          </a:p>
          <a:p>
            <a:pPr indent="-393700" lvl="0" marL="457200" rtl="0">
              <a:spcBef>
                <a:spcPts val="0"/>
              </a:spcBef>
              <a:spcAft>
                <a:spcPts val="0"/>
              </a:spcAft>
              <a:buSzPts val="2600"/>
              <a:buChar char="▪"/>
            </a:pPr>
            <a:r>
              <a:rPr lang="en-GB">
                <a:solidFill>
                  <a:schemeClr val="accent1"/>
                </a:solidFill>
              </a:rPr>
              <a:t>!= </a:t>
            </a:r>
            <a:r>
              <a:rPr lang="en-GB"/>
              <a:t>(inequality)</a:t>
            </a:r>
            <a:endParaRPr/>
          </a:p>
        </p:txBody>
      </p:sp>
      <p:sp>
        <p:nvSpPr>
          <p:cNvPr id="368" name="Shape 368"/>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Boolean operations</a:t>
            </a:r>
            <a:endParaRPr/>
          </a:p>
        </p:txBody>
      </p:sp>
      <p:pic>
        <p:nvPicPr>
          <p:cNvPr id="369" name="Shape 369"/>
          <p:cNvPicPr preferRelativeResize="0"/>
          <p:nvPr/>
        </p:nvPicPr>
        <p:blipFill>
          <a:blip r:embed="rId3">
            <a:alphaModFix/>
          </a:blip>
          <a:stretch>
            <a:fillRect/>
          </a:stretch>
        </p:blipFill>
        <p:spPr>
          <a:xfrm>
            <a:off x="5135449" y="1649368"/>
            <a:ext cx="3703752" cy="184478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idx="1" type="body"/>
          </p:nvPr>
        </p:nvSpPr>
        <p:spPr>
          <a:xfrm>
            <a:off x="142850" y="863350"/>
            <a:ext cx="51510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Comparisons: </a:t>
            </a:r>
            <a:r>
              <a:rPr lang="en-GB">
                <a:solidFill>
                  <a:schemeClr val="accent1"/>
                </a:solidFill>
              </a:rPr>
              <a:t>&lt;=, &lt;, ==, !=, &gt;=, &gt;</a:t>
            </a:r>
            <a:r>
              <a:rPr lang="en-GB"/>
              <a:t> (evaluate to bool)</a:t>
            </a:r>
            <a:endParaRPr/>
          </a:p>
          <a:p>
            <a:pPr indent="-393700" lvl="0" marL="457200" rtl="0">
              <a:spcBef>
                <a:spcPts val="0"/>
              </a:spcBef>
              <a:spcAft>
                <a:spcPts val="0"/>
              </a:spcAft>
              <a:buSzPts val="2600"/>
              <a:buChar char="▪"/>
            </a:pPr>
            <a:r>
              <a:rPr lang="en-GB"/>
              <a:t>Arithmetic operators: </a:t>
            </a:r>
            <a:r>
              <a:rPr lang="en-GB">
                <a:solidFill>
                  <a:schemeClr val="accent1"/>
                </a:solidFill>
              </a:rPr>
              <a:t>+</a:t>
            </a:r>
            <a:r>
              <a:rPr lang="en-GB"/>
              <a:t>, </a:t>
            </a:r>
            <a:r>
              <a:rPr lang="en-GB">
                <a:solidFill>
                  <a:schemeClr val="accent1"/>
                </a:solidFill>
              </a:rPr>
              <a:t>-</a:t>
            </a:r>
            <a:r>
              <a:rPr lang="en-GB"/>
              <a:t>, </a:t>
            </a:r>
            <a:r>
              <a:rPr lang="en-GB">
                <a:solidFill>
                  <a:schemeClr val="accent1"/>
                </a:solidFill>
              </a:rPr>
              <a:t>--</a:t>
            </a:r>
            <a:r>
              <a:rPr lang="en-GB"/>
              <a:t> (unary -), </a:t>
            </a:r>
            <a:r>
              <a:rPr lang="en-GB">
                <a:solidFill>
                  <a:schemeClr val="accent1"/>
                </a:solidFill>
              </a:rPr>
              <a:t>++</a:t>
            </a:r>
            <a:r>
              <a:rPr lang="en-GB"/>
              <a:t> (unary +), </a:t>
            </a:r>
            <a:r>
              <a:rPr lang="en-GB">
                <a:solidFill>
                  <a:schemeClr val="accent1"/>
                </a:solidFill>
              </a:rPr>
              <a:t>*</a:t>
            </a:r>
            <a:r>
              <a:rPr lang="en-GB"/>
              <a:t>, </a:t>
            </a:r>
            <a:r>
              <a:rPr lang="en-GB">
                <a:solidFill>
                  <a:schemeClr val="accent1"/>
                </a:solidFill>
              </a:rPr>
              <a:t>/</a:t>
            </a:r>
            <a:r>
              <a:rPr lang="en-GB"/>
              <a:t>, </a:t>
            </a:r>
            <a:r>
              <a:rPr lang="en-GB">
                <a:solidFill>
                  <a:schemeClr val="accent1"/>
                </a:solidFill>
              </a:rPr>
              <a:t>%</a:t>
            </a:r>
            <a:r>
              <a:rPr lang="en-GB"/>
              <a:t> (remainder), </a:t>
            </a:r>
            <a:r>
              <a:rPr lang="en-GB">
                <a:solidFill>
                  <a:schemeClr val="accent1"/>
                </a:solidFill>
              </a:rPr>
              <a:t>**</a:t>
            </a:r>
            <a:r>
              <a:rPr lang="en-GB"/>
              <a:t> (exponentiation, works only with uint numbers)</a:t>
            </a:r>
            <a:endParaRPr/>
          </a:p>
          <a:p>
            <a:pPr indent="-393700" lvl="0" marL="457200" rtl="0">
              <a:spcBef>
                <a:spcPts val="0"/>
              </a:spcBef>
              <a:spcAft>
                <a:spcPts val="0"/>
              </a:spcAft>
              <a:buSzPts val="2600"/>
              <a:buChar char="▪"/>
            </a:pPr>
            <a:r>
              <a:rPr lang="en-GB"/>
              <a:t>Assignments: </a:t>
            </a:r>
            <a:r>
              <a:rPr lang="en-GB">
                <a:solidFill>
                  <a:schemeClr val="accent1"/>
                </a:solidFill>
              </a:rPr>
              <a:t>=, +=, -=, /=, *=</a:t>
            </a:r>
            <a:endParaRPr>
              <a:solidFill>
                <a:schemeClr val="accent1"/>
              </a:solidFill>
            </a:endParaRPr>
          </a:p>
        </p:txBody>
      </p:sp>
      <p:sp>
        <p:nvSpPr>
          <p:cNvPr id="375" name="Shape 375"/>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Integer operations</a:t>
            </a:r>
            <a:endParaRPr/>
          </a:p>
        </p:txBody>
      </p:sp>
      <p:pic>
        <p:nvPicPr>
          <p:cNvPr id="376" name="Shape 376"/>
          <p:cNvPicPr preferRelativeResize="0"/>
          <p:nvPr/>
        </p:nvPicPr>
        <p:blipFill>
          <a:blip r:embed="rId3">
            <a:alphaModFix/>
          </a:blip>
          <a:stretch>
            <a:fillRect/>
          </a:stretch>
        </p:blipFill>
        <p:spPr>
          <a:xfrm>
            <a:off x="5222625" y="1681450"/>
            <a:ext cx="3859300" cy="1780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idx="1" type="body"/>
          </p:nvPr>
        </p:nvSpPr>
        <p:spPr>
          <a:xfrm>
            <a:off x="142849" y="863350"/>
            <a:ext cx="50964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Any </a:t>
            </a:r>
            <a:r>
              <a:rPr lang="en-GB">
                <a:solidFill>
                  <a:schemeClr val="accent1"/>
                </a:solidFill>
              </a:rPr>
              <a:t>primitive type</a:t>
            </a:r>
            <a:r>
              <a:rPr lang="en-GB"/>
              <a:t> can be </a:t>
            </a:r>
            <a:r>
              <a:rPr lang="en-GB">
                <a:solidFill>
                  <a:schemeClr val="accent1"/>
                </a:solidFill>
              </a:rPr>
              <a:t>explicitly cast</a:t>
            </a:r>
            <a:r>
              <a:rPr lang="en-GB"/>
              <a:t> to another to be used temporarily in an </a:t>
            </a:r>
            <a:r>
              <a:rPr lang="en-GB">
                <a:solidFill>
                  <a:schemeClr val="accent1"/>
                </a:solidFill>
              </a:rPr>
              <a:t>expression</a:t>
            </a:r>
            <a:endParaRPr>
              <a:solidFill>
                <a:schemeClr val="accent1"/>
              </a:solidFill>
            </a:endParaRPr>
          </a:p>
          <a:p>
            <a:pPr indent="-393700" lvl="0" marL="457200" rtl="0">
              <a:spcBef>
                <a:spcPts val="0"/>
              </a:spcBef>
              <a:spcAft>
                <a:spcPts val="0"/>
              </a:spcAft>
              <a:buSzPts val="2600"/>
              <a:buChar char="▪"/>
            </a:pPr>
            <a:r>
              <a:rPr lang="en-GB"/>
              <a:t>May cause </a:t>
            </a:r>
            <a:r>
              <a:rPr lang="en-GB">
                <a:solidFill>
                  <a:schemeClr val="accent1"/>
                </a:solidFill>
              </a:rPr>
              <a:t>overflow</a:t>
            </a:r>
            <a:r>
              <a:rPr lang="en-GB"/>
              <a:t>!</a:t>
            </a:r>
            <a:endParaRPr/>
          </a:p>
          <a:p>
            <a:pPr indent="-349250" lvl="1" marL="914400">
              <a:spcBef>
                <a:spcPts val="0"/>
              </a:spcBef>
              <a:spcAft>
                <a:spcPts val="0"/>
              </a:spcAft>
              <a:buSzPts val="1900"/>
              <a:buChar char="▪"/>
            </a:pPr>
            <a:r>
              <a:rPr lang="en-GB"/>
              <a:t>When a type’s max or min values are surpassed</a:t>
            </a:r>
            <a:endParaRPr/>
          </a:p>
        </p:txBody>
      </p:sp>
      <p:sp>
        <p:nvSpPr>
          <p:cNvPr id="382" name="Shape 382"/>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Explicit casting</a:t>
            </a:r>
            <a:endParaRPr/>
          </a:p>
        </p:txBody>
      </p:sp>
      <p:pic>
        <p:nvPicPr>
          <p:cNvPr id="383" name="Shape 383"/>
          <p:cNvPicPr preferRelativeResize="0"/>
          <p:nvPr/>
        </p:nvPicPr>
        <p:blipFill>
          <a:blip r:embed="rId3">
            <a:alphaModFix/>
          </a:blip>
          <a:stretch>
            <a:fillRect/>
          </a:stretch>
        </p:blipFill>
        <p:spPr>
          <a:xfrm>
            <a:off x="5002924" y="1478181"/>
            <a:ext cx="3599951" cy="218714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idx="1" type="body"/>
          </p:nvPr>
        </p:nvSpPr>
        <p:spPr>
          <a:xfrm>
            <a:off x="142850" y="863342"/>
            <a:ext cx="8856000" cy="7827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Contract data that is kept in between calls</a:t>
            </a:r>
            <a:endParaRPr/>
          </a:p>
          <a:p>
            <a:pPr indent="0" lvl="0" marL="0">
              <a:spcBef>
                <a:spcPts val="500"/>
              </a:spcBef>
              <a:spcAft>
                <a:spcPts val="500"/>
              </a:spcAft>
              <a:buNone/>
            </a:pPr>
            <a:r>
              <a:t/>
            </a:r>
            <a:endParaRPr/>
          </a:p>
        </p:txBody>
      </p:sp>
      <p:sp>
        <p:nvSpPr>
          <p:cNvPr id="389" name="Shape 389"/>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State variables</a:t>
            </a:r>
            <a:endParaRPr/>
          </a:p>
        </p:txBody>
      </p:sp>
      <p:pic>
        <p:nvPicPr>
          <p:cNvPr id="390" name="Shape 390"/>
          <p:cNvPicPr preferRelativeResize="0"/>
          <p:nvPr/>
        </p:nvPicPr>
        <p:blipFill>
          <a:blip r:embed="rId3">
            <a:alphaModFix/>
          </a:blip>
          <a:stretch>
            <a:fillRect/>
          </a:stretch>
        </p:blipFill>
        <p:spPr>
          <a:xfrm>
            <a:off x="432238" y="1861767"/>
            <a:ext cx="8277225" cy="2457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type="title"/>
          </p:nvPr>
        </p:nvSpPr>
        <p:spPr>
          <a:xfrm>
            <a:off x="684762" y="2464475"/>
            <a:ext cx="7774500" cy="615600"/>
          </a:xfrm>
          <a:prstGeom prst="rect">
            <a:avLst/>
          </a:prstGeom>
        </p:spPr>
        <p:txBody>
          <a:bodyPr anchorCtr="0" anchor="b" bIns="68575" lIns="68575" spcFirstLastPara="1" rIns="68575" wrap="square" tIns="68575">
            <a:noAutofit/>
          </a:bodyPr>
          <a:lstStyle/>
          <a:p>
            <a:pPr indent="0" lvl="0" marL="0">
              <a:spcBef>
                <a:spcPts val="0"/>
              </a:spcBef>
              <a:spcAft>
                <a:spcPts val="0"/>
              </a:spcAft>
              <a:buNone/>
            </a:pPr>
            <a:r>
              <a:rPr lang="en-GB"/>
              <a:t>Let’s write a decentralized counter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idx="1" type="body"/>
          </p:nvPr>
        </p:nvSpPr>
        <p:spPr>
          <a:xfrm>
            <a:off x="142847" y="863341"/>
            <a:ext cx="8856000" cy="4177800"/>
          </a:xfrm>
          <a:prstGeom prst="rect">
            <a:avLst/>
          </a:prstGeom>
        </p:spPr>
        <p:txBody>
          <a:bodyPr anchorCtr="0" anchor="t" bIns="68575" lIns="68575" spcFirstLastPara="1" rIns="68575" wrap="square" tIns="68575">
            <a:noAutofit/>
          </a:bodyPr>
          <a:lstStyle/>
          <a:p>
            <a:pPr indent="0" lvl="0" marL="0">
              <a:spcBef>
                <a:spcPts val="500"/>
              </a:spcBef>
              <a:spcAft>
                <a:spcPts val="500"/>
              </a:spcAft>
              <a:buNone/>
            </a:pPr>
            <a:r>
              <a:t/>
            </a:r>
            <a:endParaRPr/>
          </a:p>
        </p:txBody>
      </p:sp>
      <p:sp>
        <p:nvSpPr>
          <p:cNvPr id="401" name="Shape 401"/>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t/>
            </a:r>
            <a:endParaRPr/>
          </a:p>
        </p:txBody>
      </p:sp>
      <p:pic>
        <p:nvPicPr>
          <p:cNvPr id="402" name="Shape 402"/>
          <p:cNvPicPr preferRelativeResize="0"/>
          <p:nvPr/>
        </p:nvPicPr>
        <p:blipFill>
          <a:blip r:embed="rId3">
            <a:alphaModFix/>
          </a:blip>
          <a:stretch>
            <a:fillRect/>
          </a:stretch>
        </p:blipFill>
        <p:spPr>
          <a:xfrm>
            <a:off x="251250" y="809625"/>
            <a:ext cx="8639175" cy="3524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Ethereum vs Bitcoin</a:t>
            </a:r>
            <a:endParaRPr/>
          </a:p>
        </p:txBody>
      </p:sp>
      <p:pic>
        <p:nvPicPr>
          <p:cNvPr id="149" name="Shape 149"/>
          <p:cNvPicPr preferRelativeResize="0"/>
          <p:nvPr/>
        </p:nvPicPr>
        <p:blipFill>
          <a:blip r:embed="rId3">
            <a:alphaModFix/>
          </a:blip>
          <a:stretch>
            <a:fillRect/>
          </a:stretch>
        </p:blipFill>
        <p:spPr>
          <a:xfrm>
            <a:off x="1053450" y="753833"/>
            <a:ext cx="7037100" cy="3635829"/>
          </a:xfrm>
          <a:prstGeom prst="rect">
            <a:avLst/>
          </a:prstGeom>
          <a:noFill/>
          <a:ln>
            <a:noFill/>
          </a:ln>
        </p:spPr>
      </p:pic>
      <p:sp>
        <p:nvSpPr>
          <p:cNvPr id="150" name="Shape 150"/>
          <p:cNvSpPr txBox="1"/>
          <p:nvPr/>
        </p:nvSpPr>
        <p:spPr>
          <a:xfrm>
            <a:off x="1067225" y="4557725"/>
            <a:ext cx="6940800" cy="385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solidFill>
                  <a:srgbClr val="999999"/>
                </a:solidFill>
              </a:rPr>
              <a:t>Source: https://www.quora.com/How-is-the-Ethereum-blockchain-different-from-the-Bitcoin-blockchain</a:t>
            </a:r>
            <a:endParaRPr sz="1100">
              <a:solidFill>
                <a:srgbClr val="999999"/>
              </a:solidFill>
            </a:endParaRPr>
          </a:p>
        </p:txBody>
      </p:sp>
      <p:sp>
        <p:nvSpPr>
          <p:cNvPr id="151" name="Shape 151"/>
          <p:cNvSpPr/>
          <p:nvPr/>
        </p:nvSpPr>
        <p:spPr>
          <a:xfrm>
            <a:off x="1053450" y="3127900"/>
            <a:ext cx="606900" cy="289800"/>
          </a:xfrm>
          <a:prstGeom prst="rect">
            <a:avLst/>
          </a:prstGeom>
          <a:solidFill>
            <a:srgbClr val="073763"/>
          </a:solidFill>
          <a:ln>
            <a:noFill/>
          </a:ln>
        </p:spPr>
        <p:txBody>
          <a:bodyPr anchorCtr="0" anchor="ctr" bIns="91425" lIns="91425" spcFirstLastPara="1" rIns="91425" wrap="square" tIns="91425">
            <a:noAutofit/>
          </a:bodyPr>
          <a:lstStyle/>
          <a:p>
            <a:pPr indent="0" lvl="0" marL="0">
              <a:spcBef>
                <a:spcPts val="0"/>
              </a:spcBef>
              <a:spcAft>
                <a:spcPts val="0"/>
              </a:spcAft>
              <a:buNone/>
            </a:pPr>
            <a:r>
              <a:rPr lang="en-GB" sz="1000">
                <a:solidFill>
                  <a:srgbClr val="FFFFFF"/>
                </a:solidFill>
              </a:rPr>
              <a:t>Usage</a:t>
            </a:r>
            <a:endParaRPr sz="10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idx="1" type="body"/>
          </p:nvPr>
        </p:nvSpPr>
        <p:spPr>
          <a:xfrm>
            <a:off x="142850" y="863350"/>
            <a:ext cx="4597200" cy="35283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The </a:t>
            </a:r>
            <a:r>
              <a:rPr lang="en-GB">
                <a:solidFill>
                  <a:srgbClr val="FFD966"/>
                </a:solidFill>
              </a:rPr>
              <a:t>loops </a:t>
            </a:r>
            <a:r>
              <a:rPr lang="en-GB"/>
              <a:t>and </a:t>
            </a:r>
            <a:r>
              <a:rPr lang="en-GB">
                <a:solidFill>
                  <a:srgbClr val="FFD966"/>
                </a:solidFill>
              </a:rPr>
              <a:t>if </a:t>
            </a:r>
            <a:r>
              <a:rPr lang="en-GB"/>
              <a:t>and </a:t>
            </a:r>
            <a:r>
              <a:rPr lang="en-GB">
                <a:solidFill>
                  <a:srgbClr val="FFD966"/>
                </a:solidFill>
              </a:rPr>
              <a:t>statement </a:t>
            </a:r>
            <a:r>
              <a:rPr lang="en-GB"/>
              <a:t>in solidity are the same as in C++, C#, Java, …</a:t>
            </a:r>
            <a:endParaRPr/>
          </a:p>
          <a:p>
            <a:pPr indent="-393700" lvl="0" marL="457200" rtl="0">
              <a:spcBef>
                <a:spcPts val="0"/>
              </a:spcBef>
              <a:spcAft>
                <a:spcPts val="0"/>
              </a:spcAft>
              <a:buSzPts val="2600"/>
              <a:buChar char="▪"/>
            </a:pPr>
            <a:r>
              <a:rPr lang="en-GB">
                <a:solidFill>
                  <a:srgbClr val="FFD966"/>
                </a:solidFill>
              </a:rPr>
              <a:t>Avoid loops</a:t>
            </a:r>
            <a:r>
              <a:rPr lang="en-GB"/>
              <a:t> with unknown number of iterations at all costs!</a:t>
            </a:r>
            <a:endParaRPr/>
          </a:p>
        </p:txBody>
      </p:sp>
      <p:sp>
        <p:nvSpPr>
          <p:cNvPr id="408" name="Shape 408"/>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Loops</a:t>
            </a:r>
            <a:endParaRPr/>
          </a:p>
        </p:txBody>
      </p:sp>
      <p:pic>
        <p:nvPicPr>
          <p:cNvPr id="409" name="Shape 409"/>
          <p:cNvPicPr preferRelativeResize="0"/>
          <p:nvPr/>
        </p:nvPicPr>
        <p:blipFill>
          <a:blip r:embed="rId3">
            <a:alphaModFix/>
          </a:blip>
          <a:stretch>
            <a:fillRect/>
          </a:stretch>
        </p:blipFill>
        <p:spPr>
          <a:xfrm>
            <a:off x="4740050" y="1050575"/>
            <a:ext cx="4061576" cy="3042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idx="1" type="body"/>
          </p:nvPr>
        </p:nvSpPr>
        <p:spPr>
          <a:xfrm>
            <a:off x="143997" y="482841"/>
            <a:ext cx="88560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Create a contract with </a:t>
            </a:r>
            <a:r>
              <a:rPr lang="en-GB">
                <a:solidFill>
                  <a:srgbClr val="FFD966"/>
                </a:solidFill>
              </a:rPr>
              <a:t>mathematical functions</a:t>
            </a:r>
            <a:r>
              <a:rPr lang="en-GB"/>
              <a:t> that:</a:t>
            </a:r>
            <a:endParaRPr/>
          </a:p>
          <a:p>
            <a:pPr indent="-349250" lvl="1" marL="914400" rtl="0">
              <a:spcBef>
                <a:spcPts val="0"/>
              </a:spcBef>
              <a:spcAft>
                <a:spcPts val="0"/>
              </a:spcAft>
              <a:buSzPts val="1900"/>
              <a:buChar char="▪"/>
            </a:pPr>
            <a:r>
              <a:rPr lang="en-GB">
                <a:solidFill>
                  <a:srgbClr val="FFD966"/>
                </a:solidFill>
              </a:rPr>
              <a:t>Add/subtract/multiply/divide</a:t>
            </a:r>
            <a:r>
              <a:rPr lang="en-GB"/>
              <a:t> two numbers</a:t>
            </a:r>
            <a:endParaRPr/>
          </a:p>
          <a:p>
            <a:pPr indent="-349250" lvl="1" marL="914400" rtl="0">
              <a:spcBef>
                <a:spcPts val="0"/>
              </a:spcBef>
              <a:spcAft>
                <a:spcPts val="0"/>
              </a:spcAft>
              <a:buSzPts val="1900"/>
              <a:buChar char="▪"/>
            </a:pPr>
            <a:r>
              <a:rPr lang="en-GB">
                <a:solidFill>
                  <a:srgbClr val="FFD966"/>
                </a:solidFill>
              </a:rPr>
              <a:t>Raise </a:t>
            </a:r>
            <a:r>
              <a:rPr lang="en-GB"/>
              <a:t>the first number to the </a:t>
            </a:r>
            <a:r>
              <a:rPr lang="en-GB">
                <a:solidFill>
                  <a:srgbClr val="FFD966"/>
                </a:solidFill>
              </a:rPr>
              <a:t>power </a:t>
            </a:r>
            <a:r>
              <a:rPr lang="en-GB"/>
              <a:t>of the second</a:t>
            </a:r>
            <a:endParaRPr/>
          </a:p>
          <a:p>
            <a:pPr indent="-349250" lvl="1" marL="914400" rtl="0">
              <a:spcBef>
                <a:spcPts val="0"/>
              </a:spcBef>
              <a:spcAft>
                <a:spcPts val="0"/>
              </a:spcAft>
              <a:buSzPts val="1900"/>
              <a:buChar char="▪"/>
            </a:pPr>
            <a:r>
              <a:rPr lang="en-GB">
                <a:solidFill>
                  <a:srgbClr val="FFD966"/>
                </a:solidFill>
              </a:rPr>
              <a:t>Return </a:t>
            </a:r>
            <a:r>
              <a:rPr lang="en-GB"/>
              <a:t>the </a:t>
            </a:r>
            <a:r>
              <a:rPr lang="en-GB">
                <a:solidFill>
                  <a:srgbClr val="FFD966"/>
                </a:solidFill>
              </a:rPr>
              <a:t>remainder </a:t>
            </a:r>
            <a:r>
              <a:rPr lang="en-GB"/>
              <a:t>of the first number in </a:t>
            </a:r>
            <a:r>
              <a:rPr lang="en-GB">
                <a:solidFill>
                  <a:srgbClr val="FFD966"/>
                </a:solidFill>
              </a:rPr>
              <a:t>division </a:t>
            </a:r>
            <a:r>
              <a:rPr lang="en-GB"/>
              <a:t>by the second one </a:t>
            </a:r>
            <a:endParaRPr/>
          </a:p>
          <a:p>
            <a:pPr indent="-393700" lvl="0" marL="457200" rtl="0">
              <a:spcBef>
                <a:spcPts val="0"/>
              </a:spcBef>
              <a:spcAft>
                <a:spcPts val="0"/>
              </a:spcAft>
              <a:buSzPts val="2600"/>
              <a:buChar char="▪"/>
            </a:pPr>
            <a:r>
              <a:rPr lang="en-GB"/>
              <a:t>Each function </a:t>
            </a:r>
            <a:r>
              <a:rPr lang="en-GB">
                <a:solidFill>
                  <a:srgbClr val="FFD966"/>
                </a:solidFill>
              </a:rPr>
              <a:t>returns </a:t>
            </a:r>
            <a:r>
              <a:rPr lang="en-GB"/>
              <a:t>the result</a:t>
            </a:r>
            <a:endParaRPr/>
          </a:p>
          <a:p>
            <a:pPr indent="-393700" lvl="0" marL="457200" rtl="0">
              <a:spcBef>
                <a:spcPts val="0"/>
              </a:spcBef>
              <a:spcAft>
                <a:spcPts val="0"/>
              </a:spcAft>
              <a:buSzPts val="2600"/>
              <a:buChar char="▪"/>
            </a:pPr>
            <a:r>
              <a:rPr lang="en-GB"/>
              <a:t>The </a:t>
            </a:r>
            <a:r>
              <a:rPr lang="en-GB">
                <a:solidFill>
                  <a:schemeClr val="accent1"/>
                </a:solidFill>
              </a:rPr>
              <a:t>**</a:t>
            </a:r>
            <a:r>
              <a:rPr lang="en-GB"/>
              <a:t> operator works only with uint types. Can you make your power func raise an int number on a uint power?</a:t>
            </a:r>
            <a:endParaRPr/>
          </a:p>
          <a:p>
            <a:pPr indent="-393700" lvl="0" marL="457200" rtl="0">
              <a:spcBef>
                <a:spcPts val="0"/>
              </a:spcBef>
              <a:spcAft>
                <a:spcPts val="0"/>
              </a:spcAft>
              <a:buSzPts val="2600"/>
              <a:buChar char="▪"/>
            </a:pPr>
            <a:r>
              <a:rPr lang="en-GB">
                <a:solidFill>
                  <a:srgbClr val="FFD966"/>
                </a:solidFill>
              </a:rPr>
              <a:t>Test </a:t>
            </a:r>
            <a:r>
              <a:rPr lang="en-GB"/>
              <a:t>and </a:t>
            </a:r>
            <a:r>
              <a:rPr lang="en-GB">
                <a:solidFill>
                  <a:srgbClr val="FFD966"/>
                </a:solidFill>
              </a:rPr>
              <a:t>play </a:t>
            </a:r>
            <a:r>
              <a:rPr lang="en-GB"/>
              <a:t>around with the contract. </a:t>
            </a:r>
            <a:endParaRPr/>
          </a:p>
          <a:p>
            <a:pPr indent="-393700" lvl="0" marL="457200">
              <a:spcBef>
                <a:spcPts val="0"/>
              </a:spcBef>
              <a:spcAft>
                <a:spcPts val="0"/>
              </a:spcAft>
              <a:buSzPts val="2600"/>
              <a:buChar char="▪"/>
            </a:pPr>
            <a:r>
              <a:rPr lang="en-GB"/>
              <a:t>Can you think of ways to </a:t>
            </a:r>
            <a:r>
              <a:rPr lang="en-GB">
                <a:solidFill>
                  <a:srgbClr val="FFD966"/>
                </a:solidFill>
              </a:rPr>
              <a:t>break</a:t>
            </a:r>
            <a:r>
              <a:rPr lang="en-GB">
                <a:solidFill>
                  <a:srgbClr val="FFD966"/>
                </a:solidFill>
              </a:rPr>
              <a:t> it</a:t>
            </a:r>
            <a:r>
              <a:rPr lang="en-GB"/>
              <a:t> so it returns incorrect results?</a:t>
            </a:r>
            <a:endParaRPr/>
          </a:p>
        </p:txBody>
      </p:sp>
      <p:sp>
        <p:nvSpPr>
          <p:cNvPr id="415" name="Shape 415"/>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Exercise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idx="1" type="body"/>
          </p:nvPr>
        </p:nvSpPr>
        <p:spPr>
          <a:xfrm>
            <a:off x="142847" y="863341"/>
            <a:ext cx="88560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Take your </a:t>
            </a:r>
            <a:r>
              <a:rPr lang="en-GB">
                <a:solidFill>
                  <a:srgbClr val="FFD966"/>
                </a:solidFill>
              </a:rPr>
              <a:t>math contract</a:t>
            </a:r>
            <a:r>
              <a:rPr lang="en-GB"/>
              <a:t> and </a:t>
            </a:r>
            <a:r>
              <a:rPr lang="en-GB">
                <a:solidFill>
                  <a:srgbClr val="FFD966"/>
                </a:solidFill>
              </a:rPr>
              <a:t>modify </a:t>
            </a:r>
            <a:r>
              <a:rPr lang="en-GB"/>
              <a:t>it so:</a:t>
            </a:r>
            <a:endParaRPr/>
          </a:p>
          <a:p>
            <a:pPr indent="-349250" lvl="1" marL="914400" rtl="0">
              <a:spcBef>
                <a:spcPts val="0"/>
              </a:spcBef>
              <a:spcAft>
                <a:spcPts val="0"/>
              </a:spcAft>
              <a:buSzPts val="1900"/>
              <a:buChar char="▪"/>
            </a:pPr>
            <a:r>
              <a:rPr lang="en-GB"/>
              <a:t>The math functions take </a:t>
            </a:r>
            <a:r>
              <a:rPr lang="en-GB">
                <a:solidFill>
                  <a:srgbClr val="FFD966"/>
                </a:solidFill>
              </a:rPr>
              <a:t>only one argument</a:t>
            </a:r>
            <a:r>
              <a:rPr lang="en-GB"/>
              <a:t>, number 2.</a:t>
            </a:r>
            <a:endParaRPr/>
          </a:p>
          <a:p>
            <a:pPr indent="-349250" lvl="1" marL="914400" rtl="0">
              <a:spcBef>
                <a:spcPts val="0"/>
              </a:spcBef>
              <a:spcAft>
                <a:spcPts val="0"/>
              </a:spcAft>
              <a:buSzPts val="1900"/>
              <a:buChar char="▪"/>
            </a:pPr>
            <a:r>
              <a:rPr lang="en-GB"/>
              <a:t>Number 1 is kept as a </a:t>
            </a:r>
            <a:r>
              <a:rPr lang="en-GB">
                <a:solidFill>
                  <a:srgbClr val="FFD966"/>
                </a:solidFill>
              </a:rPr>
              <a:t>state variable</a:t>
            </a:r>
            <a:r>
              <a:rPr lang="en-GB"/>
              <a:t> with initial value 0</a:t>
            </a:r>
            <a:endParaRPr/>
          </a:p>
          <a:p>
            <a:pPr indent="-349250" lvl="1" marL="914400" rtl="0">
              <a:spcBef>
                <a:spcPts val="0"/>
              </a:spcBef>
              <a:spcAft>
                <a:spcPts val="0"/>
              </a:spcAft>
              <a:buSzPts val="1900"/>
              <a:buChar char="▪"/>
            </a:pPr>
            <a:r>
              <a:rPr lang="en-GB"/>
              <a:t>Each math function executes its operation with number 1 and 2 and </a:t>
            </a:r>
            <a:r>
              <a:rPr lang="en-GB">
                <a:solidFill>
                  <a:srgbClr val="FFD966"/>
                </a:solidFill>
              </a:rPr>
              <a:t>stores the result in number 1</a:t>
            </a:r>
            <a:endParaRPr>
              <a:solidFill>
                <a:srgbClr val="FFD966"/>
              </a:solidFill>
            </a:endParaRPr>
          </a:p>
          <a:p>
            <a:pPr indent="-349250" lvl="1" marL="914400" rtl="0">
              <a:spcBef>
                <a:spcPts val="0"/>
              </a:spcBef>
              <a:spcAft>
                <a:spcPts val="0"/>
              </a:spcAft>
              <a:buSzPts val="1900"/>
              <a:buChar char="▪"/>
            </a:pPr>
            <a:r>
              <a:rPr lang="en-GB"/>
              <a:t>Create a function to </a:t>
            </a:r>
            <a:r>
              <a:rPr lang="en-GB">
                <a:solidFill>
                  <a:srgbClr val="FFD966"/>
                </a:solidFill>
              </a:rPr>
              <a:t>get the state</a:t>
            </a:r>
            <a:r>
              <a:rPr lang="en-GB"/>
              <a:t> (number 1)</a:t>
            </a:r>
            <a:endParaRPr/>
          </a:p>
          <a:p>
            <a:pPr indent="-349250" lvl="1" marL="914400" rtl="0">
              <a:spcBef>
                <a:spcPts val="0"/>
              </a:spcBef>
              <a:spcAft>
                <a:spcPts val="0"/>
              </a:spcAft>
              <a:buSzPts val="1900"/>
              <a:buChar char="▪"/>
            </a:pPr>
            <a:r>
              <a:rPr lang="en-GB"/>
              <a:t>Create a function that </a:t>
            </a:r>
            <a:r>
              <a:rPr lang="en-GB">
                <a:solidFill>
                  <a:srgbClr val="FFD966"/>
                </a:solidFill>
              </a:rPr>
              <a:t>resets the state to zero</a:t>
            </a:r>
            <a:endParaRPr>
              <a:solidFill>
                <a:srgbClr val="FFD966"/>
              </a:solidFill>
            </a:endParaRPr>
          </a:p>
          <a:p>
            <a:pPr indent="-393700" lvl="0" marL="457200" rtl="0">
              <a:spcBef>
                <a:spcPts val="0"/>
              </a:spcBef>
              <a:spcAft>
                <a:spcPts val="0"/>
              </a:spcAft>
              <a:buSzPts val="2600"/>
              <a:buChar char="▪"/>
            </a:pPr>
            <a:r>
              <a:rPr lang="en-GB">
                <a:solidFill>
                  <a:srgbClr val="FFD966"/>
                </a:solidFill>
              </a:rPr>
              <a:t>Test </a:t>
            </a:r>
            <a:r>
              <a:rPr lang="en-GB"/>
              <a:t>it and </a:t>
            </a:r>
            <a:r>
              <a:rPr lang="en-GB">
                <a:solidFill>
                  <a:srgbClr val="FFD966"/>
                </a:solidFill>
              </a:rPr>
              <a:t>play </a:t>
            </a:r>
            <a:r>
              <a:rPr lang="en-GB"/>
              <a:t>with it. </a:t>
            </a:r>
            <a:endParaRPr/>
          </a:p>
          <a:p>
            <a:pPr indent="-393700" lvl="0" marL="457200">
              <a:spcBef>
                <a:spcPts val="0"/>
              </a:spcBef>
              <a:spcAft>
                <a:spcPts val="0"/>
              </a:spcAft>
              <a:buSzPts val="2600"/>
              <a:buChar char="▪"/>
            </a:pPr>
            <a:r>
              <a:rPr lang="en-GB"/>
              <a:t>Perhaps add </a:t>
            </a:r>
            <a:r>
              <a:rPr lang="en-GB">
                <a:solidFill>
                  <a:srgbClr val="FFD966"/>
                </a:solidFill>
              </a:rPr>
              <a:t>more complex logic</a:t>
            </a:r>
            <a:r>
              <a:rPr lang="en-GB"/>
              <a:t>?</a:t>
            </a:r>
            <a:endParaRPr/>
          </a:p>
        </p:txBody>
      </p:sp>
      <p:sp>
        <p:nvSpPr>
          <p:cNvPr id="421" name="Shape 421"/>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Homework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idx="12" type="sldNum"/>
          </p:nvPr>
        </p:nvSpPr>
        <p:spPr>
          <a:xfrm>
            <a:off x="8677068" y="4893751"/>
            <a:ext cx="321600" cy="147300"/>
          </a:xfrm>
          <a:prstGeom prst="rect">
            <a:avLst/>
          </a:prstGeom>
          <a:noFill/>
          <a:ln>
            <a:noFill/>
          </a:ln>
        </p:spPr>
        <p:txBody>
          <a:bodyPr anchorCtr="0" anchor="ctr" bIns="27000" lIns="27000" spcFirstLastPara="1" rIns="27000" wrap="square" tIns="27000">
            <a:noAutofit/>
          </a:bodyPr>
          <a:lstStyle/>
          <a:p>
            <a:pPr indent="0" lvl="0" marL="0" marR="0" rtl="0" algn="r">
              <a:spcBef>
                <a:spcPts val="0"/>
              </a:spcBef>
              <a:spcAft>
                <a:spcPts val="0"/>
              </a:spcAft>
              <a:buNone/>
            </a:pPr>
            <a:fld id="{00000000-1234-1234-1234-123412341234}" type="slidenum">
              <a:rPr lang="en-GB" sz="800">
                <a:solidFill>
                  <a:schemeClr val="lt1"/>
                </a:solidFill>
                <a:latin typeface="Calibri"/>
                <a:ea typeface="Calibri"/>
                <a:cs typeface="Calibri"/>
                <a:sym typeface="Calibri"/>
              </a:rPr>
              <a:t>‹#›</a:t>
            </a:fld>
            <a:endParaRPr sz="800">
              <a:solidFill>
                <a:schemeClr val="lt1"/>
              </a:solidFill>
              <a:latin typeface="Calibri"/>
              <a:ea typeface="Calibri"/>
              <a:cs typeface="Calibri"/>
              <a:sym typeface="Calibri"/>
            </a:endParaRPr>
          </a:p>
        </p:txBody>
      </p:sp>
      <p:sp>
        <p:nvSpPr>
          <p:cNvPr id="429" name="Shape 429"/>
          <p:cNvSpPr txBox="1"/>
          <p:nvPr>
            <p:ph idx="1" type="body"/>
          </p:nvPr>
        </p:nvSpPr>
        <p:spPr>
          <a:xfrm>
            <a:off x="142846" y="863341"/>
            <a:ext cx="8856000" cy="4177800"/>
          </a:xfrm>
          <a:prstGeom prst="rect">
            <a:avLst/>
          </a:prstGeom>
          <a:noFill/>
          <a:ln>
            <a:noFill/>
          </a:ln>
        </p:spPr>
        <p:txBody>
          <a:bodyPr anchorCtr="0" anchor="t" bIns="27000" lIns="81025" spcFirstLastPara="1" rIns="81025" wrap="square" tIns="27000">
            <a:noAutofit/>
          </a:bodyPr>
          <a:lstStyle/>
          <a:p>
            <a:pPr indent="-228600" lvl="0" marL="228600" marR="0" rtl="0" algn="l">
              <a:lnSpc>
                <a:spcPct val="100000"/>
              </a:lnSpc>
              <a:spcBef>
                <a:spcPts val="900"/>
              </a:spcBef>
              <a:spcAft>
                <a:spcPts val="0"/>
              </a:spcAft>
              <a:buClr>
                <a:srgbClr val="F2B254"/>
              </a:buClr>
              <a:buSzPts val="2400"/>
              <a:buFont typeface="Noto Sans Symbols"/>
              <a:buChar char="▪"/>
            </a:pPr>
            <a:r>
              <a:rPr lang="en-GB" sz="2400"/>
              <a:t>A </a:t>
            </a:r>
            <a:r>
              <a:rPr lang="en-GB" sz="2400">
                <a:solidFill>
                  <a:srgbClr val="FFD966"/>
                </a:solidFill>
              </a:rPr>
              <a:t>general view </a:t>
            </a:r>
            <a:r>
              <a:rPr lang="en-GB" sz="2400"/>
              <a:t>of Ethereum’s smart contract framework:</a:t>
            </a:r>
            <a:endParaRPr sz="2400"/>
          </a:p>
          <a:p>
            <a:pPr indent="-120650" lvl="1" marL="457200" rtl="0">
              <a:lnSpc>
                <a:spcPct val="100000"/>
              </a:lnSpc>
              <a:spcBef>
                <a:spcPts val="900"/>
              </a:spcBef>
              <a:spcAft>
                <a:spcPts val="0"/>
              </a:spcAft>
              <a:buSzPts val="1100"/>
              <a:buChar char="▪"/>
            </a:pPr>
            <a:r>
              <a:rPr lang="en-GB">
                <a:solidFill>
                  <a:srgbClr val="FFD966"/>
                </a:solidFill>
              </a:rPr>
              <a:t>Transaction </a:t>
            </a:r>
            <a:r>
              <a:rPr lang="en-GB"/>
              <a:t>structure, </a:t>
            </a:r>
            <a:r>
              <a:rPr lang="en-GB">
                <a:solidFill>
                  <a:srgbClr val="FFD966"/>
                </a:solidFill>
              </a:rPr>
              <a:t>gas </a:t>
            </a:r>
            <a:r>
              <a:rPr lang="en-GB"/>
              <a:t>expenses.</a:t>
            </a:r>
            <a:endParaRPr/>
          </a:p>
          <a:p>
            <a:pPr indent="-120650" lvl="1" marL="457200" marR="0" rtl="0" algn="l">
              <a:lnSpc>
                <a:spcPct val="100000"/>
              </a:lnSpc>
              <a:spcBef>
                <a:spcPts val="0"/>
              </a:spcBef>
              <a:spcAft>
                <a:spcPts val="0"/>
              </a:spcAft>
              <a:buSzPts val="1100"/>
              <a:buChar char="▪"/>
            </a:pPr>
            <a:r>
              <a:rPr lang="en-GB"/>
              <a:t>Contract </a:t>
            </a:r>
            <a:r>
              <a:rPr lang="en-GB">
                <a:solidFill>
                  <a:srgbClr val="FFD966"/>
                </a:solidFill>
              </a:rPr>
              <a:t>compilation</a:t>
            </a:r>
            <a:endParaRPr>
              <a:solidFill>
                <a:srgbClr val="FFD966"/>
              </a:solidFill>
            </a:endParaRPr>
          </a:p>
          <a:p>
            <a:pPr indent="-120650" lvl="1" marL="457200" marR="0" rtl="0" algn="l">
              <a:lnSpc>
                <a:spcPct val="100000"/>
              </a:lnSpc>
              <a:spcBef>
                <a:spcPts val="0"/>
              </a:spcBef>
              <a:spcAft>
                <a:spcPts val="0"/>
              </a:spcAft>
              <a:buSzPts val="1100"/>
              <a:buChar char="▪"/>
            </a:pPr>
            <a:r>
              <a:rPr lang="en-GB"/>
              <a:t>Contract </a:t>
            </a:r>
            <a:r>
              <a:rPr lang="en-GB">
                <a:solidFill>
                  <a:srgbClr val="FFD966"/>
                </a:solidFill>
              </a:rPr>
              <a:t>publishing </a:t>
            </a:r>
            <a:r>
              <a:rPr lang="en-GB"/>
              <a:t>&amp; </a:t>
            </a:r>
            <a:r>
              <a:rPr lang="en-GB">
                <a:solidFill>
                  <a:srgbClr val="FFD966"/>
                </a:solidFill>
              </a:rPr>
              <a:t>execution</a:t>
            </a:r>
            <a:endParaRPr>
              <a:solidFill>
                <a:srgbClr val="FFD966"/>
              </a:solidFill>
            </a:endParaRPr>
          </a:p>
          <a:p>
            <a:pPr indent="-228600" lvl="0" marL="228600" marR="0" rtl="0" algn="l">
              <a:lnSpc>
                <a:spcPct val="100000"/>
              </a:lnSpc>
              <a:spcBef>
                <a:spcPts val="0"/>
              </a:spcBef>
              <a:spcAft>
                <a:spcPts val="0"/>
              </a:spcAft>
              <a:buClr>
                <a:srgbClr val="F2B254"/>
              </a:buClr>
              <a:buSzPts val="2400"/>
              <a:buFont typeface="Noto Sans Symbols"/>
              <a:buChar char="▪"/>
            </a:pPr>
            <a:r>
              <a:rPr lang="en-GB"/>
              <a:t>Examples for created </a:t>
            </a:r>
            <a:r>
              <a:rPr lang="en-GB">
                <a:solidFill>
                  <a:srgbClr val="FFD966"/>
                </a:solidFill>
              </a:rPr>
              <a:t>technologies</a:t>
            </a:r>
            <a:endParaRPr>
              <a:solidFill>
                <a:srgbClr val="FFD966"/>
              </a:solidFill>
            </a:endParaRPr>
          </a:p>
          <a:p>
            <a:pPr indent="-228600" lvl="0" marL="228600" marR="0" rtl="0" algn="l">
              <a:lnSpc>
                <a:spcPct val="100000"/>
              </a:lnSpc>
              <a:spcBef>
                <a:spcPts val="0"/>
              </a:spcBef>
              <a:spcAft>
                <a:spcPts val="0"/>
              </a:spcAft>
              <a:buClr>
                <a:srgbClr val="F2B254"/>
              </a:buClr>
              <a:buSzPts val="2400"/>
              <a:buFont typeface="Noto Sans Symbols"/>
              <a:buChar char="▪"/>
            </a:pPr>
            <a:r>
              <a:rPr lang="en-GB"/>
              <a:t>Solidity </a:t>
            </a:r>
            <a:r>
              <a:rPr lang="en-GB">
                <a:solidFill>
                  <a:srgbClr val="FFD966"/>
                </a:solidFill>
              </a:rPr>
              <a:t>primitive types</a:t>
            </a:r>
            <a:endParaRPr>
              <a:solidFill>
                <a:srgbClr val="FFD966"/>
              </a:solidFill>
            </a:endParaRPr>
          </a:p>
          <a:p>
            <a:pPr indent="-120650" lvl="1" marL="457200" marR="0" rtl="0" algn="l">
              <a:lnSpc>
                <a:spcPct val="100000"/>
              </a:lnSpc>
              <a:spcBef>
                <a:spcPts val="0"/>
              </a:spcBef>
              <a:spcAft>
                <a:spcPts val="0"/>
              </a:spcAft>
              <a:buSzPts val="1100"/>
              <a:buChar char="▪"/>
            </a:pPr>
            <a:r>
              <a:rPr lang="en-GB"/>
              <a:t>Integers, booleans and operations</a:t>
            </a:r>
            <a:endParaRPr/>
          </a:p>
          <a:p>
            <a:pPr indent="-228600" lvl="0" marL="228600" marR="0" rtl="0" algn="l">
              <a:lnSpc>
                <a:spcPct val="100000"/>
              </a:lnSpc>
              <a:spcBef>
                <a:spcPts val="0"/>
              </a:spcBef>
              <a:spcAft>
                <a:spcPts val="0"/>
              </a:spcAft>
              <a:buClr>
                <a:srgbClr val="FFD966"/>
              </a:buClr>
              <a:buSzPts val="2400"/>
              <a:buFont typeface="Noto Sans Symbols"/>
              <a:buChar char="▪"/>
            </a:pPr>
            <a:r>
              <a:rPr lang="en-GB">
                <a:solidFill>
                  <a:srgbClr val="FFD966"/>
                </a:solidFill>
              </a:rPr>
              <a:t>State variables</a:t>
            </a:r>
            <a:endParaRPr>
              <a:solidFill>
                <a:srgbClr val="FFD966"/>
              </a:solidFill>
            </a:endParaRPr>
          </a:p>
          <a:p>
            <a:pPr indent="-228600" lvl="0" marL="228600" marR="0" rtl="0" algn="l">
              <a:lnSpc>
                <a:spcPct val="100000"/>
              </a:lnSpc>
              <a:spcBef>
                <a:spcPts val="0"/>
              </a:spcBef>
              <a:spcAft>
                <a:spcPts val="0"/>
              </a:spcAft>
              <a:buClr>
                <a:srgbClr val="F2B254"/>
              </a:buClr>
              <a:buSzPts val="2400"/>
              <a:buFont typeface="Noto Sans Symbols"/>
              <a:buChar char="▪"/>
            </a:pPr>
            <a:r>
              <a:rPr lang="en-GB">
                <a:solidFill>
                  <a:srgbClr val="FFD966"/>
                </a:solidFill>
              </a:rPr>
              <a:t>Functions</a:t>
            </a:r>
            <a:endParaRPr/>
          </a:p>
          <a:p>
            <a:pPr indent="-228600" lvl="0" marL="228600" marR="0" rtl="0" algn="l">
              <a:lnSpc>
                <a:spcPct val="100000"/>
              </a:lnSpc>
              <a:spcBef>
                <a:spcPts val="0"/>
              </a:spcBef>
              <a:spcAft>
                <a:spcPts val="0"/>
              </a:spcAft>
              <a:buClr>
                <a:srgbClr val="F2B254"/>
              </a:buClr>
              <a:buSzPts val="2400"/>
              <a:buFont typeface="Noto Sans Symbols"/>
              <a:buChar char="▪"/>
            </a:pPr>
            <a:r>
              <a:rPr lang="en-GB">
                <a:solidFill>
                  <a:srgbClr val="FFD966"/>
                </a:solidFill>
              </a:rPr>
              <a:t>Loops</a:t>
            </a:r>
            <a:endParaRPr>
              <a:solidFill>
                <a:srgbClr val="FFD966"/>
              </a:solidFill>
            </a:endParaRPr>
          </a:p>
        </p:txBody>
      </p:sp>
      <p:sp>
        <p:nvSpPr>
          <p:cNvPr id="430" name="Shape 430"/>
          <p:cNvSpPr txBox="1"/>
          <p:nvPr>
            <p:ph type="title"/>
          </p:nvPr>
        </p:nvSpPr>
        <p:spPr>
          <a:xfrm>
            <a:off x="141648" y="30256"/>
            <a:ext cx="7185000" cy="833100"/>
          </a:xfrm>
          <a:prstGeom prst="rect">
            <a:avLst/>
          </a:prstGeom>
          <a:noFill/>
          <a:ln>
            <a:noFill/>
          </a:ln>
        </p:spPr>
        <p:txBody>
          <a:bodyPr anchorCtr="0" anchor="ctr" bIns="27000" lIns="81025" spcFirstLastPara="1" rIns="81025" wrap="square" tIns="27000">
            <a:noAutofit/>
          </a:bodyPr>
          <a:lstStyle/>
          <a:p>
            <a:pPr indent="0" lvl="0" marL="0" marR="0" rtl="0" algn="l">
              <a:lnSpc>
                <a:spcPct val="90000"/>
              </a:lnSpc>
              <a:spcBef>
                <a:spcPts val="0"/>
              </a:spcBef>
              <a:spcAft>
                <a:spcPts val="0"/>
              </a:spcAft>
              <a:buClr>
                <a:srgbClr val="F3BE60"/>
              </a:buClr>
              <a:buSzPts val="3000"/>
              <a:buFont typeface="Calibri"/>
              <a:buNone/>
            </a:pPr>
            <a:r>
              <a:rPr b="1" i="0" lang="en-GB" sz="3000" u="none" cap="none" strike="noStrike">
                <a:solidFill>
                  <a:srgbClr val="F3BE60"/>
                </a:solidFill>
                <a:latin typeface="Calibri"/>
                <a:ea typeface="Calibri"/>
                <a:cs typeface="Calibri"/>
                <a:sym typeface="Calibri"/>
              </a:rPr>
              <a:t>Summary</a:t>
            </a:r>
            <a:endParaRPr sz="1100"/>
          </a:p>
        </p:txBody>
      </p:sp>
      <p:pic>
        <p:nvPicPr>
          <p:cNvPr id="431" name="Shape 431"/>
          <p:cNvPicPr preferRelativeResize="0"/>
          <p:nvPr/>
        </p:nvPicPr>
        <p:blipFill rotWithShape="1">
          <a:blip r:embed="rId3">
            <a:alphaModFix/>
          </a:blip>
          <a:srcRect b="0" l="0" r="0" t="0"/>
          <a:stretch/>
        </p:blipFill>
        <p:spPr>
          <a:xfrm flipH="1">
            <a:off x="6987275" y="1509650"/>
            <a:ext cx="1689811" cy="1828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txBox="1"/>
          <p:nvPr>
            <p:ph type="title"/>
          </p:nvPr>
        </p:nvSpPr>
        <p:spPr>
          <a:xfrm>
            <a:off x="141648" y="30256"/>
            <a:ext cx="7185069" cy="833085"/>
          </a:xfrm>
          <a:prstGeom prst="rect">
            <a:avLst/>
          </a:prstGeom>
          <a:noFill/>
          <a:ln>
            <a:noFill/>
          </a:ln>
        </p:spPr>
        <p:txBody>
          <a:bodyPr anchorCtr="0" anchor="ctr" bIns="27000" lIns="81025" spcFirstLastPara="1" rIns="81025" wrap="square" tIns="27000">
            <a:noAutofit/>
          </a:bodyPr>
          <a:lstStyle/>
          <a:p>
            <a:pPr indent="0" lvl="0" marL="0" marR="0" rtl="0" algn="l">
              <a:lnSpc>
                <a:spcPct val="90000"/>
              </a:lnSpc>
              <a:spcBef>
                <a:spcPts val="0"/>
              </a:spcBef>
              <a:spcAft>
                <a:spcPts val="0"/>
              </a:spcAft>
              <a:buClr>
                <a:srgbClr val="F3BE60"/>
              </a:buClr>
              <a:buSzPts val="3000"/>
              <a:buFont typeface="Calibri"/>
              <a:buNone/>
            </a:pPr>
            <a:r>
              <a:t/>
            </a:r>
            <a:endParaRPr b="1" i="0" sz="3000" u="none" cap="none" strike="noStrike">
              <a:solidFill>
                <a:srgbClr val="F3BE60"/>
              </a:solidFill>
              <a:latin typeface="Calibri"/>
              <a:ea typeface="Calibri"/>
              <a:cs typeface="Calibri"/>
              <a:sym typeface="Calibri"/>
            </a:endParaRPr>
          </a:p>
        </p:txBody>
      </p:sp>
      <p:sp>
        <p:nvSpPr>
          <p:cNvPr id="439" name="Shape 439"/>
          <p:cNvSpPr txBox="1"/>
          <p:nvPr>
            <p:ph idx="1" type="body"/>
          </p:nvPr>
        </p:nvSpPr>
        <p:spPr>
          <a:xfrm>
            <a:off x="1147337" y="4800601"/>
            <a:ext cx="7864001" cy="263816"/>
          </a:xfrm>
          <a:prstGeom prst="rect">
            <a:avLst/>
          </a:prstGeom>
          <a:noFill/>
          <a:ln>
            <a:noFill/>
          </a:ln>
        </p:spPr>
        <p:txBody>
          <a:bodyPr anchorCtr="0" anchor="t" bIns="27000" lIns="27000" spcFirstLastPara="1" rIns="27000" wrap="square" tIns="27000">
            <a:noAutofit/>
          </a:bodyPr>
          <a:lstStyle/>
          <a:p>
            <a:pPr indent="0" lvl="0" marL="0" marR="0" rtl="0" algn="r">
              <a:lnSpc>
                <a:spcPct val="105000"/>
              </a:lnSpc>
              <a:spcBef>
                <a:spcPts val="0"/>
              </a:spcBef>
              <a:spcAft>
                <a:spcPts val="0"/>
              </a:spcAft>
              <a:buClr>
                <a:srgbClr val="F2B254"/>
              </a:buClr>
              <a:buSzPts val="1400"/>
              <a:buFont typeface="Noto Sans Symbols"/>
              <a:buNone/>
            </a:pPr>
            <a:r>
              <a:rPr b="0" i="0" lang="en-GB" sz="1400" u="sng" cap="none" strike="noStrike">
                <a:solidFill>
                  <a:schemeClr val="hlink"/>
                </a:solidFill>
                <a:latin typeface="Calibri"/>
                <a:ea typeface="Calibri"/>
                <a:cs typeface="Calibri"/>
                <a:sym typeface="Calibri"/>
                <a:hlinkClick r:id="rId3"/>
              </a:rPr>
              <a:t>https://softuni.bg/courses/</a:t>
            </a:r>
            <a:endParaRPr b="0" i="0" sz="1400" u="none" cap="none" strike="noStrike">
              <a:solidFill>
                <a:schemeClr val="lt1"/>
              </a:solidFill>
              <a:latin typeface="Calibri"/>
              <a:ea typeface="Calibri"/>
              <a:cs typeface="Calibri"/>
              <a:sym typeface="Calibri"/>
            </a:endParaRPr>
          </a:p>
        </p:txBody>
      </p:sp>
      <p:pic>
        <p:nvPicPr>
          <p:cNvPr id="440" name="Shape 440">
            <a:hlinkClick r:id="rId4"/>
          </p:cNvPr>
          <p:cNvPicPr preferRelativeResize="0"/>
          <p:nvPr/>
        </p:nvPicPr>
        <p:blipFill rotWithShape="1">
          <a:blip r:embed="rId5">
            <a:alphaModFix/>
          </a:blip>
          <a:srcRect b="0" l="-16203" r="-16202" t="0"/>
          <a:stretch/>
        </p:blipFill>
        <p:spPr>
          <a:xfrm>
            <a:off x="227468" y="934669"/>
            <a:ext cx="2073256" cy="718323"/>
          </a:xfrm>
          <a:prstGeom prst="roundRect">
            <a:avLst>
              <a:gd fmla="val 3159" name="adj"/>
            </a:avLst>
          </a:prstGeom>
          <a:solidFill>
            <a:schemeClr val="lt1"/>
          </a:solidFill>
          <a:ln>
            <a:noFill/>
          </a:ln>
        </p:spPr>
      </p:pic>
      <p:pic>
        <p:nvPicPr>
          <p:cNvPr id="441" name="Shape 441">
            <a:hlinkClick r:id="rId6"/>
          </p:cNvPr>
          <p:cNvPicPr preferRelativeResize="0"/>
          <p:nvPr/>
        </p:nvPicPr>
        <p:blipFill rotWithShape="1">
          <a:blip r:embed="rId7">
            <a:alphaModFix/>
          </a:blip>
          <a:srcRect b="0" l="-5908" r="-5907" t="0"/>
          <a:stretch/>
        </p:blipFill>
        <p:spPr>
          <a:xfrm>
            <a:off x="2841204" y="941208"/>
            <a:ext cx="2073256" cy="711785"/>
          </a:xfrm>
          <a:prstGeom prst="roundRect">
            <a:avLst>
              <a:gd fmla="val 3159" name="adj"/>
            </a:avLst>
          </a:prstGeom>
          <a:solidFill>
            <a:schemeClr val="lt1"/>
          </a:solidFill>
          <a:ln>
            <a:noFill/>
          </a:ln>
        </p:spPr>
      </p:pic>
      <p:pic>
        <p:nvPicPr>
          <p:cNvPr id="442" name="Shape 442">
            <a:hlinkClick r:id="rId8"/>
          </p:cNvPr>
          <p:cNvPicPr preferRelativeResize="0"/>
          <p:nvPr/>
        </p:nvPicPr>
        <p:blipFill rotWithShape="1">
          <a:blip r:embed="rId9">
            <a:alphaModFix/>
          </a:blip>
          <a:srcRect b="0" l="-25003" r="-25003" t="0"/>
          <a:stretch/>
        </p:blipFill>
        <p:spPr>
          <a:xfrm>
            <a:off x="5454938" y="3001513"/>
            <a:ext cx="3461593" cy="711785"/>
          </a:xfrm>
          <a:prstGeom prst="roundRect">
            <a:avLst>
              <a:gd fmla="val 2953" name="adj"/>
            </a:avLst>
          </a:prstGeom>
          <a:solidFill>
            <a:schemeClr val="lt1"/>
          </a:solidFill>
          <a:ln>
            <a:noFill/>
          </a:ln>
        </p:spPr>
      </p:pic>
      <p:pic>
        <p:nvPicPr>
          <p:cNvPr id="443" name="Shape 443">
            <a:hlinkClick r:id="rId10"/>
          </p:cNvPr>
          <p:cNvPicPr preferRelativeResize="0"/>
          <p:nvPr/>
        </p:nvPicPr>
        <p:blipFill rotWithShape="1">
          <a:blip r:embed="rId11">
            <a:alphaModFix/>
          </a:blip>
          <a:srcRect b="0" l="-705" r="-705" t="0"/>
          <a:stretch/>
        </p:blipFill>
        <p:spPr>
          <a:xfrm>
            <a:off x="5454938" y="4031665"/>
            <a:ext cx="3461593" cy="711785"/>
          </a:xfrm>
          <a:prstGeom prst="roundRect">
            <a:avLst>
              <a:gd fmla="val 3159" name="adj"/>
            </a:avLst>
          </a:prstGeom>
          <a:solidFill>
            <a:schemeClr val="lt1"/>
          </a:solidFill>
          <a:ln>
            <a:noFill/>
          </a:ln>
        </p:spPr>
      </p:pic>
      <p:pic>
        <p:nvPicPr>
          <p:cNvPr id="444" name="Shape 444">
            <a:hlinkClick r:id="rId12"/>
          </p:cNvPr>
          <p:cNvPicPr preferRelativeResize="0"/>
          <p:nvPr/>
        </p:nvPicPr>
        <p:blipFill rotWithShape="1">
          <a:blip r:embed="rId13">
            <a:alphaModFix/>
          </a:blip>
          <a:srcRect b="-59505" l="0" r="0" t="-66530"/>
          <a:stretch/>
        </p:blipFill>
        <p:spPr>
          <a:xfrm>
            <a:off x="5454938" y="1964822"/>
            <a:ext cx="3461593" cy="718323"/>
          </a:xfrm>
          <a:prstGeom prst="roundRect">
            <a:avLst>
              <a:gd fmla="val 3159" name="adj"/>
            </a:avLst>
          </a:prstGeom>
          <a:solidFill>
            <a:schemeClr val="lt1"/>
          </a:solidFill>
          <a:ln>
            <a:noFill/>
          </a:ln>
        </p:spPr>
      </p:pic>
      <p:pic>
        <p:nvPicPr>
          <p:cNvPr id="445" name="Shape 445">
            <a:hlinkClick r:id="rId14"/>
          </p:cNvPr>
          <p:cNvPicPr preferRelativeResize="0"/>
          <p:nvPr/>
        </p:nvPicPr>
        <p:blipFill rotWithShape="1">
          <a:blip r:embed="rId15">
            <a:alphaModFix/>
          </a:blip>
          <a:srcRect b="0" l="-14709" r="-14708" t="0"/>
          <a:stretch/>
        </p:blipFill>
        <p:spPr>
          <a:xfrm>
            <a:off x="227468" y="4031665"/>
            <a:ext cx="2073256" cy="711785"/>
          </a:xfrm>
          <a:prstGeom prst="roundRect">
            <a:avLst>
              <a:gd fmla="val 3159" name="adj"/>
            </a:avLst>
          </a:prstGeom>
          <a:solidFill>
            <a:schemeClr val="lt1"/>
          </a:solidFill>
          <a:ln>
            <a:noFill/>
          </a:ln>
        </p:spPr>
      </p:pic>
      <p:pic>
        <p:nvPicPr>
          <p:cNvPr id="446" name="Shape 446">
            <a:hlinkClick r:id="rId16"/>
          </p:cNvPr>
          <p:cNvPicPr preferRelativeResize="0"/>
          <p:nvPr/>
        </p:nvPicPr>
        <p:blipFill rotWithShape="1">
          <a:blip r:embed="rId17">
            <a:alphaModFix/>
          </a:blip>
          <a:srcRect b="0" l="0" r="0" t="0"/>
          <a:stretch/>
        </p:blipFill>
        <p:spPr>
          <a:xfrm>
            <a:off x="2841203" y="4031665"/>
            <a:ext cx="2073256" cy="711785"/>
          </a:xfrm>
          <a:prstGeom prst="roundRect">
            <a:avLst>
              <a:gd fmla="val 3159" name="adj"/>
            </a:avLst>
          </a:prstGeom>
          <a:noFill/>
          <a:ln>
            <a:noFill/>
          </a:ln>
        </p:spPr>
      </p:pic>
      <p:pic>
        <p:nvPicPr>
          <p:cNvPr id="447" name="Shape 447">
            <a:hlinkClick r:id="rId18"/>
          </p:cNvPr>
          <p:cNvPicPr preferRelativeResize="0"/>
          <p:nvPr/>
        </p:nvPicPr>
        <p:blipFill rotWithShape="1">
          <a:blip r:embed="rId19">
            <a:alphaModFix/>
          </a:blip>
          <a:srcRect b="0" l="-9951" r="-9950" t="0"/>
          <a:stretch/>
        </p:blipFill>
        <p:spPr>
          <a:xfrm>
            <a:off x="5454938" y="934669"/>
            <a:ext cx="3461592" cy="711785"/>
          </a:xfrm>
          <a:prstGeom prst="roundRect">
            <a:avLst>
              <a:gd fmla="val 3159" name="adj"/>
            </a:avLst>
          </a:prstGeom>
          <a:solidFill>
            <a:schemeClr val="lt1"/>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idx="1" type="body"/>
          </p:nvPr>
        </p:nvSpPr>
        <p:spPr>
          <a:xfrm>
            <a:off x="142850" y="863350"/>
            <a:ext cx="5487000" cy="4177800"/>
          </a:xfrm>
          <a:prstGeom prst="rect">
            <a:avLst/>
          </a:prstGeom>
          <a:ln cap="flat" cmpd="sng" w="9525">
            <a:solidFill>
              <a:srgbClr val="FFD966"/>
            </a:solidFill>
            <a:prstDash val="solid"/>
            <a:round/>
            <a:headEnd len="med" w="med" type="none"/>
            <a:tailEnd len="med" w="med" type="none"/>
          </a:ln>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A transaction (tx) contains:</a:t>
            </a:r>
            <a:endParaRPr/>
          </a:p>
          <a:p>
            <a:pPr indent="-349250" lvl="1" marL="914400" rtl="0">
              <a:spcBef>
                <a:spcPts val="0"/>
              </a:spcBef>
              <a:spcAft>
                <a:spcPts val="0"/>
              </a:spcAft>
              <a:buSzPts val="1900"/>
              <a:buChar char="▪"/>
            </a:pPr>
            <a:r>
              <a:rPr lang="en-GB">
                <a:solidFill>
                  <a:srgbClr val="FFD966"/>
                </a:solidFill>
              </a:rPr>
              <a:t>R</a:t>
            </a:r>
            <a:r>
              <a:rPr lang="en-GB">
                <a:solidFill>
                  <a:srgbClr val="FFD966"/>
                </a:solidFill>
              </a:rPr>
              <a:t>ecipient</a:t>
            </a:r>
            <a:r>
              <a:rPr lang="en-GB"/>
              <a:t> (address)</a:t>
            </a:r>
            <a:endParaRPr/>
          </a:p>
          <a:p>
            <a:pPr indent="-349250" lvl="1" marL="914400" rtl="0">
              <a:spcBef>
                <a:spcPts val="0"/>
              </a:spcBef>
              <a:spcAft>
                <a:spcPts val="0"/>
              </a:spcAft>
              <a:buSzPts val="1900"/>
              <a:buChar char="▪"/>
            </a:pPr>
            <a:r>
              <a:rPr lang="en-GB">
                <a:solidFill>
                  <a:srgbClr val="FFD966"/>
                </a:solidFill>
              </a:rPr>
              <a:t>Sender </a:t>
            </a:r>
            <a:r>
              <a:rPr lang="en-GB"/>
              <a:t>(address)</a:t>
            </a:r>
            <a:endParaRPr/>
          </a:p>
          <a:p>
            <a:pPr indent="-349250" lvl="1" marL="914400" rtl="0">
              <a:spcBef>
                <a:spcPts val="0"/>
              </a:spcBef>
              <a:spcAft>
                <a:spcPts val="0"/>
              </a:spcAft>
              <a:buSzPts val="1900"/>
              <a:buChar char="▪"/>
            </a:pPr>
            <a:r>
              <a:rPr lang="en-GB">
                <a:solidFill>
                  <a:srgbClr val="FFD966"/>
                </a:solidFill>
              </a:rPr>
              <a:t>Value </a:t>
            </a:r>
            <a:r>
              <a:rPr lang="en-GB"/>
              <a:t>(measured in wei)</a:t>
            </a:r>
            <a:endParaRPr/>
          </a:p>
          <a:p>
            <a:pPr indent="-349250" lvl="1" marL="914400" rtl="0">
              <a:spcBef>
                <a:spcPts val="0"/>
              </a:spcBef>
              <a:spcAft>
                <a:spcPts val="0"/>
              </a:spcAft>
              <a:buSzPts val="1900"/>
              <a:buChar char="▪"/>
            </a:pPr>
            <a:r>
              <a:rPr lang="en-GB">
                <a:solidFill>
                  <a:srgbClr val="FFD966"/>
                </a:solidFill>
              </a:rPr>
              <a:t>Data </a:t>
            </a:r>
            <a:r>
              <a:rPr lang="en-GB"/>
              <a:t>(if any)</a:t>
            </a:r>
            <a:endParaRPr/>
          </a:p>
          <a:p>
            <a:pPr indent="-393700" lvl="0" marL="457200" rtl="0">
              <a:spcBef>
                <a:spcPts val="0"/>
              </a:spcBef>
              <a:spcAft>
                <a:spcPts val="0"/>
              </a:spcAft>
              <a:buSzPts val="2600"/>
              <a:buChar char="▪"/>
            </a:pPr>
            <a:r>
              <a:rPr lang="en-GB"/>
              <a:t>An executed tx returns a tx receipt (the outcome of a tx)</a:t>
            </a:r>
            <a:endParaRPr/>
          </a:p>
          <a:p>
            <a:pPr indent="-349250" lvl="1" marL="914400" rtl="0">
              <a:spcBef>
                <a:spcPts val="0"/>
              </a:spcBef>
              <a:spcAft>
                <a:spcPts val="0"/>
              </a:spcAft>
              <a:buSzPts val="1900"/>
              <a:buChar char="▪"/>
            </a:pPr>
            <a:r>
              <a:rPr lang="en-GB"/>
              <a:t>Used </a:t>
            </a:r>
            <a:r>
              <a:rPr lang="en-GB">
                <a:solidFill>
                  <a:srgbClr val="FFD966"/>
                </a:solidFill>
              </a:rPr>
              <a:t>resources</a:t>
            </a:r>
            <a:endParaRPr>
              <a:solidFill>
                <a:srgbClr val="FFD966"/>
              </a:solidFill>
            </a:endParaRPr>
          </a:p>
          <a:p>
            <a:pPr indent="-349250" lvl="1" marL="914400" rtl="0">
              <a:spcBef>
                <a:spcPts val="0"/>
              </a:spcBef>
              <a:spcAft>
                <a:spcPts val="0"/>
              </a:spcAft>
              <a:buSzPts val="1900"/>
              <a:buChar char="▪"/>
            </a:pPr>
            <a:r>
              <a:rPr lang="en-GB">
                <a:solidFill>
                  <a:srgbClr val="FFD966"/>
                </a:solidFill>
              </a:rPr>
              <a:t>Block </a:t>
            </a:r>
            <a:r>
              <a:rPr lang="en-GB"/>
              <a:t>number/hash; tx hash</a:t>
            </a:r>
            <a:endParaRPr/>
          </a:p>
          <a:p>
            <a:pPr indent="-349250" lvl="1" marL="914400" rtl="0">
              <a:spcBef>
                <a:spcPts val="0"/>
              </a:spcBef>
              <a:spcAft>
                <a:spcPts val="0"/>
              </a:spcAft>
              <a:buSzPts val="1900"/>
              <a:buChar char="▪"/>
            </a:pPr>
            <a:r>
              <a:rPr lang="en-GB"/>
              <a:t>Contract related </a:t>
            </a:r>
            <a:r>
              <a:rPr lang="en-GB">
                <a:solidFill>
                  <a:srgbClr val="FFD966"/>
                </a:solidFill>
              </a:rPr>
              <a:t>data </a:t>
            </a:r>
            <a:r>
              <a:rPr lang="en-GB"/>
              <a:t>(if any)</a:t>
            </a:r>
            <a:endParaRPr/>
          </a:p>
        </p:txBody>
      </p:sp>
      <p:sp>
        <p:nvSpPr>
          <p:cNvPr id="157" name="Shape 157"/>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Ethereum transaction structure</a:t>
            </a:r>
            <a:endParaRPr/>
          </a:p>
        </p:txBody>
      </p:sp>
      <p:pic>
        <p:nvPicPr>
          <p:cNvPr id="158" name="Shape 158"/>
          <p:cNvPicPr preferRelativeResize="0"/>
          <p:nvPr/>
        </p:nvPicPr>
        <p:blipFill rotWithShape="1">
          <a:blip r:embed="rId3">
            <a:alphaModFix/>
          </a:blip>
          <a:srcRect b="0" l="0" r="0" t="0"/>
          <a:stretch/>
        </p:blipFill>
        <p:spPr>
          <a:xfrm>
            <a:off x="5729275" y="863350"/>
            <a:ext cx="2737675" cy="381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idx="1" type="body"/>
          </p:nvPr>
        </p:nvSpPr>
        <p:spPr>
          <a:xfrm>
            <a:off x="142850" y="2249522"/>
            <a:ext cx="8856000" cy="2791500"/>
          </a:xfrm>
          <a:prstGeom prst="rect">
            <a:avLst/>
          </a:prstGeom>
        </p:spPr>
        <p:txBody>
          <a:bodyPr anchorCtr="0" anchor="t" bIns="68575" lIns="68575" spcFirstLastPara="1" rIns="68575" wrap="square" tIns="68575">
            <a:noAutofit/>
          </a:bodyPr>
          <a:lstStyle/>
          <a:p>
            <a:pPr indent="-393700" lvl="0" marL="457200">
              <a:spcBef>
                <a:spcPts val="500"/>
              </a:spcBef>
              <a:spcAft>
                <a:spcPts val="0"/>
              </a:spcAft>
              <a:buSzPts val="2600"/>
              <a:buChar char="▪"/>
            </a:pPr>
            <a:r>
              <a:rPr lang="en-GB">
                <a:solidFill>
                  <a:srgbClr val="FFD966"/>
                </a:solidFill>
              </a:rPr>
              <a:t>Ethereum Virtual Machine </a:t>
            </a:r>
            <a:r>
              <a:rPr lang="en-GB"/>
              <a:t>(EVM) is the environment where contracts are executed.</a:t>
            </a:r>
            <a:endParaRPr/>
          </a:p>
          <a:p>
            <a:pPr indent="-393700" lvl="0" marL="457200">
              <a:spcBef>
                <a:spcPts val="0"/>
              </a:spcBef>
              <a:spcAft>
                <a:spcPts val="0"/>
              </a:spcAft>
              <a:buSzPts val="2600"/>
              <a:buChar char="▪"/>
            </a:pPr>
            <a:r>
              <a:rPr lang="en-GB"/>
              <a:t>The </a:t>
            </a:r>
            <a:r>
              <a:rPr lang="en-GB">
                <a:solidFill>
                  <a:srgbClr val="FFD966"/>
                </a:solidFill>
              </a:rPr>
              <a:t>Application Binary Interface </a:t>
            </a:r>
            <a:r>
              <a:rPr lang="en-GB"/>
              <a:t>(ABI) contains info about the contract’s interface:</a:t>
            </a:r>
            <a:endParaRPr/>
          </a:p>
          <a:p>
            <a:pPr indent="-393700" lvl="0" marL="914400" rtl="0">
              <a:spcBef>
                <a:spcPts val="0"/>
              </a:spcBef>
              <a:spcAft>
                <a:spcPts val="0"/>
              </a:spcAft>
              <a:buSzPts val="2600"/>
              <a:buChar char="▪"/>
            </a:pPr>
            <a:r>
              <a:rPr lang="en-GB">
                <a:solidFill>
                  <a:srgbClr val="FFD966"/>
                </a:solidFill>
              </a:rPr>
              <a:t>Public methods</a:t>
            </a:r>
            <a:r>
              <a:rPr lang="en-GB"/>
              <a:t>, their input arguments and return values</a:t>
            </a:r>
            <a:endParaRPr/>
          </a:p>
          <a:p>
            <a:pPr indent="-393700" lvl="0" marL="914400">
              <a:spcBef>
                <a:spcPts val="0"/>
              </a:spcBef>
              <a:spcAft>
                <a:spcPts val="0"/>
              </a:spcAft>
              <a:buSzPts val="2600"/>
              <a:buChar char="▪"/>
            </a:pPr>
            <a:r>
              <a:rPr lang="en-GB">
                <a:solidFill>
                  <a:srgbClr val="FFD966"/>
                </a:solidFill>
              </a:rPr>
              <a:t>Contract events</a:t>
            </a:r>
            <a:r>
              <a:rPr lang="en-GB"/>
              <a:t> (more on that in the next lecture)</a:t>
            </a:r>
            <a:endParaRPr/>
          </a:p>
        </p:txBody>
      </p:sp>
      <p:sp>
        <p:nvSpPr>
          <p:cNvPr id="164" name="Shape 164"/>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Smart contract </a:t>
            </a:r>
            <a:r>
              <a:rPr lang="en-GB"/>
              <a:t>compilation (1/2)</a:t>
            </a:r>
            <a:endParaRPr/>
          </a:p>
        </p:txBody>
      </p:sp>
      <p:sp>
        <p:nvSpPr>
          <p:cNvPr id="165" name="Shape 165"/>
          <p:cNvSpPr/>
          <p:nvPr/>
        </p:nvSpPr>
        <p:spPr>
          <a:xfrm>
            <a:off x="1388150" y="770675"/>
            <a:ext cx="1219200" cy="1420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66" name="Shape 166"/>
          <p:cNvPicPr preferRelativeResize="0"/>
          <p:nvPr/>
        </p:nvPicPr>
        <p:blipFill>
          <a:blip r:embed="rId3">
            <a:alphaModFix/>
          </a:blip>
          <a:stretch>
            <a:fillRect/>
          </a:stretch>
        </p:blipFill>
        <p:spPr>
          <a:xfrm>
            <a:off x="1388150" y="871175"/>
            <a:ext cx="1219200" cy="1219200"/>
          </a:xfrm>
          <a:prstGeom prst="rect">
            <a:avLst/>
          </a:prstGeom>
          <a:noFill/>
          <a:ln>
            <a:noFill/>
          </a:ln>
        </p:spPr>
      </p:pic>
      <p:sp>
        <p:nvSpPr>
          <p:cNvPr id="167" name="Shape 167"/>
          <p:cNvSpPr/>
          <p:nvPr/>
        </p:nvSpPr>
        <p:spPr>
          <a:xfrm rot="-900369">
            <a:off x="5130414" y="1129498"/>
            <a:ext cx="829591" cy="369894"/>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a:off x="3662625" y="1267950"/>
            <a:ext cx="1342500" cy="495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rPr lang="en-GB"/>
              <a:t>Solc compiler</a:t>
            </a:r>
            <a:endParaRPr/>
          </a:p>
        </p:txBody>
      </p:sp>
      <p:sp>
        <p:nvSpPr>
          <p:cNvPr id="169" name="Shape 169"/>
          <p:cNvSpPr/>
          <p:nvPr/>
        </p:nvSpPr>
        <p:spPr>
          <a:xfrm rot="899169">
            <a:off x="5130437" y="1547904"/>
            <a:ext cx="829513" cy="369894"/>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Shape 170"/>
          <p:cNvSpPr/>
          <p:nvPr/>
        </p:nvSpPr>
        <p:spPr>
          <a:xfrm>
            <a:off x="6034750" y="951650"/>
            <a:ext cx="1721100" cy="495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Bytecode</a:t>
            </a:r>
            <a:endParaRPr/>
          </a:p>
          <a:p>
            <a:pPr indent="0" lvl="0" marL="0" rtl="0" algn="ctr">
              <a:spcBef>
                <a:spcPts val="0"/>
              </a:spcBef>
              <a:spcAft>
                <a:spcPts val="0"/>
              </a:spcAft>
              <a:buNone/>
            </a:pPr>
            <a:r>
              <a:rPr lang="en-GB"/>
              <a:t>(EVM instructions)</a:t>
            </a:r>
            <a:endParaRPr/>
          </a:p>
        </p:txBody>
      </p:sp>
      <p:sp>
        <p:nvSpPr>
          <p:cNvPr id="171" name="Shape 171"/>
          <p:cNvSpPr/>
          <p:nvPr/>
        </p:nvSpPr>
        <p:spPr>
          <a:xfrm>
            <a:off x="6034750" y="1523450"/>
            <a:ext cx="1721100" cy="495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ABI definition</a:t>
            </a:r>
            <a:endParaRPr/>
          </a:p>
        </p:txBody>
      </p:sp>
      <p:sp>
        <p:nvSpPr>
          <p:cNvPr id="172" name="Shape 172"/>
          <p:cNvSpPr/>
          <p:nvPr/>
        </p:nvSpPr>
        <p:spPr>
          <a:xfrm>
            <a:off x="2720238" y="1330650"/>
            <a:ext cx="829500" cy="3699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idx="1" type="body"/>
          </p:nvPr>
        </p:nvSpPr>
        <p:spPr>
          <a:xfrm>
            <a:off x="142850" y="2183897"/>
            <a:ext cx="8856000" cy="28572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To </a:t>
            </a:r>
            <a:r>
              <a:rPr lang="en-GB">
                <a:solidFill>
                  <a:srgbClr val="FFD966"/>
                </a:solidFill>
              </a:rPr>
              <a:t>publish </a:t>
            </a:r>
            <a:r>
              <a:rPr lang="en-GB"/>
              <a:t>the contract, the </a:t>
            </a:r>
            <a:r>
              <a:rPr lang="en-GB">
                <a:solidFill>
                  <a:srgbClr val="FFD966"/>
                </a:solidFill>
              </a:rPr>
              <a:t>bytecode </a:t>
            </a:r>
            <a:r>
              <a:rPr lang="en-GB"/>
              <a:t>is uploaded to the blockchain</a:t>
            </a:r>
            <a:endParaRPr/>
          </a:p>
          <a:p>
            <a:pPr indent="-393700" lvl="0" marL="457200">
              <a:spcBef>
                <a:spcPts val="0"/>
              </a:spcBef>
              <a:spcAft>
                <a:spcPts val="0"/>
              </a:spcAft>
              <a:buSzPts val="2600"/>
              <a:buChar char="▪"/>
            </a:pPr>
            <a:r>
              <a:rPr lang="en-GB"/>
              <a:t>To </a:t>
            </a:r>
            <a:r>
              <a:rPr lang="en-GB">
                <a:solidFill>
                  <a:srgbClr val="FFD966"/>
                </a:solidFill>
              </a:rPr>
              <a:t>access </a:t>
            </a:r>
            <a:r>
              <a:rPr lang="en-GB"/>
              <a:t>it (call its methods or read its memory), you need the </a:t>
            </a:r>
            <a:r>
              <a:rPr lang="en-GB">
                <a:solidFill>
                  <a:srgbClr val="FFD966"/>
                </a:solidFill>
              </a:rPr>
              <a:t>ABI definition</a:t>
            </a:r>
            <a:r>
              <a:rPr lang="en-GB"/>
              <a:t> to know what </a:t>
            </a:r>
            <a:r>
              <a:rPr lang="en-GB">
                <a:solidFill>
                  <a:srgbClr val="FFD966"/>
                </a:solidFill>
              </a:rPr>
              <a:t>inputs </a:t>
            </a:r>
            <a:r>
              <a:rPr lang="en-GB"/>
              <a:t>and </a:t>
            </a:r>
            <a:r>
              <a:rPr lang="en-GB">
                <a:solidFill>
                  <a:srgbClr val="FFD966"/>
                </a:solidFill>
              </a:rPr>
              <a:t>outputs </a:t>
            </a:r>
            <a:r>
              <a:rPr lang="en-GB"/>
              <a:t>the contract operates with</a:t>
            </a:r>
            <a:endParaRPr/>
          </a:p>
        </p:txBody>
      </p:sp>
      <p:sp>
        <p:nvSpPr>
          <p:cNvPr id="178" name="Shape 178"/>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Smart contract compilation (2/2)</a:t>
            </a:r>
            <a:endParaRPr/>
          </a:p>
        </p:txBody>
      </p:sp>
      <p:sp>
        <p:nvSpPr>
          <p:cNvPr id="179" name="Shape 179"/>
          <p:cNvSpPr/>
          <p:nvPr/>
        </p:nvSpPr>
        <p:spPr>
          <a:xfrm>
            <a:off x="4500350" y="990475"/>
            <a:ext cx="642900" cy="3699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a:off x="2679900" y="927775"/>
            <a:ext cx="1721100" cy="495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Bytecode</a:t>
            </a:r>
            <a:endParaRPr/>
          </a:p>
          <a:p>
            <a:pPr indent="0" lvl="0" marL="0" rtl="0" algn="ctr">
              <a:spcBef>
                <a:spcPts val="0"/>
              </a:spcBef>
              <a:spcAft>
                <a:spcPts val="0"/>
              </a:spcAft>
              <a:buNone/>
            </a:pPr>
            <a:r>
              <a:rPr lang="en-GB"/>
              <a:t>(EVM instructions)</a:t>
            </a:r>
            <a:endParaRPr/>
          </a:p>
        </p:txBody>
      </p:sp>
      <p:sp>
        <p:nvSpPr>
          <p:cNvPr id="181" name="Shape 181"/>
          <p:cNvSpPr/>
          <p:nvPr/>
        </p:nvSpPr>
        <p:spPr>
          <a:xfrm>
            <a:off x="2679900" y="1499575"/>
            <a:ext cx="1721100" cy="495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ABI definition</a:t>
            </a:r>
            <a:endParaRPr/>
          </a:p>
        </p:txBody>
      </p:sp>
      <p:sp>
        <p:nvSpPr>
          <p:cNvPr id="182" name="Shape 182"/>
          <p:cNvSpPr/>
          <p:nvPr/>
        </p:nvSpPr>
        <p:spPr>
          <a:xfrm>
            <a:off x="5242600" y="927775"/>
            <a:ext cx="1219200" cy="495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Ethereum blockchain</a:t>
            </a:r>
            <a:endParaRPr/>
          </a:p>
        </p:txBody>
      </p:sp>
      <p:sp>
        <p:nvSpPr>
          <p:cNvPr id="183" name="Shape 183"/>
          <p:cNvSpPr/>
          <p:nvPr/>
        </p:nvSpPr>
        <p:spPr>
          <a:xfrm>
            <a:off x="4500350" y="1524025"/>
            <a:ext cx="642900" cy="3699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a:off x="5242600" y="1461325"/>
            <a:ext cx="1219200" cy="495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Accessing the contract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idx="1" type="body"/>
          </p:nvPr>
        </p:nvSpPr>
        <p:spPr>
          <a:xfrm>
            <a:off x="142847" y="863341"/>
            <a:ext cx="88560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A contract has to be </a:t>
            </a:r>
            <a:r>
              <a:rPr lang="en-GB">
                <a:solidFill>
                  <a:srgbClr val="FFD966"/>
                </a:solidFill>
              </a:rPr>
              <a:t>uploaded </a:t>
            </a:r>
            <a:r>
              <a:rPr lang="en-GB"/>
              <a:t>to the blockchain (aka </a:t>
            </a:r>
            <a:r>
              <a:rPr lang="en-GB">
                <a:solidFill>
                  <a:srgbClr val="FFD966"/>
                </a:solidFill>
              </a:rPr>
              <a:t>published</a:t>
            </a:r>
            <a:r>
              <a:rPr lang="en-GB"/>
              <a:t>)</a:t>
            </a:r>
            <a:endParaRPr/>
          </a:p>
          <a:p>
            <a:pPr indent="-393700" lvl="0" marL="457200" rtl="0">
              <a:spcBef>
                <a:spcPts val="0"/>
              </a:spcBef>
              <a:spcAft>
                <a:spcPts val="0"/>
              </a:spcAft>
              <a:buSzPts val="2600"/>
              <a:buChar char="▪"/>
            </a:pPr>
            <a:r>
              <a:rPr lang="en-GB"/>
              <a:t>When published, the contract’s initializing code is run (its </a:t>
            </a:r>
            <a:r>
              <a:rPr lang="en-GB">
                <a:solidFill>
                  <a:srgbClr val="FFD966"/>
                </a:solidFill>
              </a:rPr>
              <a:t>constructor</a:t>
            </a:r>
            <a:r>
              <a:rPr lang="en-GB"/>
              <a:t>)</a:t>
            </a:r>
            <a:endParaRPr/>
          </a:p>
          <a:p>
            <a:pPr indent="-393700" lvl="0" marL="457200" rtl="0">
              <a:spcBef>
                <a:spcPts val="0"/>
              </a:spcBef>
              <a:spcAft>
                <a:spcPts val="0"/>
              </a:spcAft>
              <a:buSzPts val="2600"/>
              <a:buChar char="▪"/>
            </a:pPr>
            <a:r>
              <a:rPr lang="en-GB"/>
              <a:t>Contract publishing is a </a:t>
            </a:r>
            <a:r>
              <a:rPr lang="en-GB">
                <a:solidFill>
                  <a:srgbClr val="FFD966"/>
                </a:solidFill>
              </a:rPr>
              <a:t>transaction</a:t>
            </a:r>
            <a:endParaRPr>
              <a:solidFill>
                <a:srgbClr val="FFD966"/>
              </a:solidFill>
            </a:endParaRPr>
          </a:p>
          <a:p>
            <a:pPr indent="-349250" lvl="1" marL="914400" rtl="0">
              <a:spcBef>
                <a:spcPts val="0"/>
              </a:spcBef>
              <a:spcAft>
                <a:spcPts val="0"/>
              </a:spcAft>
              <a:buSzPts val="1900"/>
              <a:buChar char="▪"/>
            </a:pPr>
            <a:r>
              <a:rPr lang="en-GB"/>
              <a:t>With </a:t>
            </a:r>
            <a:r>
              <a:rPr lang="en-GB">
                <a:solidFill>
                  <a:srgbClr val="FFD966"/>
                </a:solidFill>
              </a:rPr>
              <a:t>no recipient</a:t>
            </a:r>
            <a:r>
              <a:rPr lang="en-GB"/>
              <a:t> (null)</a:t>
            </a:r>
            <a:endParaRPr/>
          </a:p>
          <a:p>
            <a:pPr indent="-349250" lvl="1" marL="914400" rtl="0">
              <a:spcBef>
                <a:spcPts val="0"/>
              </a:spcBef>
              <a:spcAft>
                <a:spcPts val="0"/>
              </a:spcAft>
              <a:buSzPts val="1900"/>
              <a:buChar char="▪"/>
            </a:pPr>
            <a:r>
              <a:rPr lang="en-GB"/>
              <a:t>With the contract’s compiled </a:t>
            </a:r>
            <a:r>
              <a:rPr lang="en-GB">
                <a:solidFill>
                  <a:srgbClr val="FFD966"/>
                </a:solidFill>
              </a:rPr>
              <a:t>bytecode </a:t>
            </a:r>
            <a:r>
              <a:rPr lang="en-GB"/>
              <a:t>as tx data</a:t>
            </a:r>
            <a:endParaRPr/>
          </a:p>
          <a:p>
            <a:pPr indent="-393700" lvl="0" marL="457200" rtl="0">
              <a:spcBef>
                <a:spcPts val="0"/>
              </a:spcBef>
              <a:spcAft>
                <a:spcPts val="0"/>
              </a:spcAft>
              <a:buSzPts val="2600"/>
              <a:buChar char="▪"/>
            </a:pPr>
            <a:r>
              <a:rPr lang="en-GB"/>
              <a:t>The </a:t>
            </a:r>
            <a:r>
              <a:rPr lang="en-GB">
                <a:solidFill>
                  <a:srgbClr val="FFD966"/>
                </a:solidFill>
              </a:rPr>
              <a:t>tx receipt</a:t>
            </a:r>
            <a:r>
              <a:rPr lang="en-GB"/>
              <a:t> contains the contract address</a:t>
            </a:r>
            <a:endParaRPr/>
          </a:p>
          <a:p>
            <a:pPr indent="-349250" lvl="1" marL="914400" rtl="0">
              <a:spcBef>
                <a:spcPts val="0"/>
              </a:spcBef>
              <a:spcAft>
                <a:spcPts val="0"/>
              </a:spcAft>
              <a:buSzPts val="1900"/>
              <a:buChar char="▪"/>
            </a:pPr>
            <a:r>
              <a:rPr lang="en-GB"/>
              <a:t>Must be used to </a:t>
            </a:r>
            <a:r>
              <a:rPr lang="en-GB">
                <a:solidFill>
                  <a:srgbClr val="FFD966"/>
                </a:solidFill>
              </a:rPr>
              <a:t>locate </a:t>
            </a:r>
            <a:r>
              <a:rPr lang="en-GB"/>
              <a:t>the contract</a:t>
            </a:r>
            <a:endParaRPr/>
          </a:p>
        </p:txBody>
      </p:sp>
      <p:sp>
        <p:nvSpPr>
          <p:cNvPr id="190" name="Shape 190"/>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Contract publishing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1" type="body"/>
          </p:nvPr>
        </p:nvSpPr>
        <p:spPr>
          <a:xfrm>
            <a:off x="142850" y="863350"/>
            <a:ext cx="4790700" cy="4177800"/>
          </a:xfrm>
          <a:prstGeom prst="rect">
            <a:avLst/>
          </a:prstGeom>
        </p:spPr>
        <p:txBody>
          <a:bodyPr anchorCtr="0" anchor="t" bIns="68575" lIns="68575" spcFirstLastPara="1" rIns="68575" wrap="square" tIns="68575">
            <a:noAutofit/>
          </a:bodyPr>
          <a:lstStyle/>
          <a:p>
            <a:pPr indent="-393700" lvl="0" marL="457200" rtl="0">
              <a:spcBef>
                <a:spcPts val="500"/>
              </a:spcBef>
              <a:spcAft>
                <a:spcPts val="0"/>
              </a:spcAft>
              <a:buSzPts val="2600"/>
              <a:buChar char="▪"/>
            </a:pPr>
            <a:r>
              <a:rPr lang="en-GB"/>
              <a:t>Is a </a:t>
            </a:r>
            <a:r>
              <a:rPr lang="en-GB">
                <a:solidFill>
                  <a:srgbClr val="FFD966"/>
                </a:solidFill>
              </a:rPr>
              <a:t>call </a:t>
            </a:r>
            <a:r>
              <a:rPr lang="en-GB"/>
              <a:t>of a public contract function</a:t>
            </a:r>
            <a:endParaRPr/>
          </a:p>
          <a:p>
            <a:pPr indent="-393700" lvl="0" marL="457200" rtl="0">
              <a:spcBef>
                <a:spcPts val="0"/>
              </a:spcBef>
              <a:spcAft>
                <a:spcPts val="0"/>
              </a:spcAft>
              <a:buSzPts val="2600"/>
              <a:buChar char="▪"/>
            </a:pPr>
            <a:r>
              <a:rPr lang="en-GB"/>
              <a:t>Is a </a:t>
            </a:r>
            <a:r>
              <a:rPr lang="en-GB">
                <a:solidFill>
                  <a:srgbClr val="FFD966"/>
                </a:solidFill>
              </a:rPr>
              <a:t>transaction</a:t>
            </a:r>
            <a:endParaRPr>
              <a:solidFill>
                <a:srgbClr val="FFD966"/>
              </a:solidFill>
            </a:endParaRPr>
          </a:p>
          <a:p>
            <a:pPr indent="-349250" lvl="1" marL="914400" rtl="0">
              <a:spcBef>
                <a:spcPts val="0"/>
              </a:spcBef>
              <a:spcAft>
                <a:spcPts val="0"/>
              </a:spcAft>
              <a:buSzPts val="1900"/>
              <a:buChar char="▪"/>
            </a:pPr>
            <a:r>
              <a:rPr lang="en-GB"/>
              <a:t>With the contract </a:t>
            </a:r>
            <a:r>
              <a:rPr lang="en-GB">
                <a:solidFill>
                  <a:srgbClr val="FFD966"/>
                </a:solidFill>
              </a:rPr>
              <a:t>address </a:t>
            </a:r>
            <a:r>
              <a:rPr lang="en-GB"/>
              <a:t>as </a:t>
            </a:r>
            <a:r>
              <a:rPr lang="en-GB"/>
              <a:t>recipient</a:t>
            </a:r>
            <a:endParaRPr/>
          </a:p>
          <a:p>
            <a:pPr indent="-349250" lvl="1" marL="914400">
              <a:spcBef>
                <a:spcPts val="0"/>
              </a:spcBef>
              <a:spcAft>
                <a:spcPts val="0"/>
              </a:spcAft>
              <a:buSzPts val="1900"/>
              <a:buChar char="▪"/>
            </a:pPr>
            <a:r>
              <a:rPr lang="en-GB"/>
              <a:t>With </a:t>
            </a:r>
            <a:r>
              <a:rPr lang="en-GB">
                <a:solidFill>
                  <a:srgbClr val="FFD966"/>
                </a:solidFill>
              </a:rPr>
              <a:t>ID </a:t>
            </a:r>
            <a:r>
              <a:rPr lang="en-GB"/>
              <a:t>and </a:t>
            </a:r>
            <a:r>
              <a:rPr lang="en-GB">
                <a:solidFill>
                  <a:srgbClr val="FFD966"/>
                </a:solidFill>
              </a:rPr>
              <a:t>inputs </a:t>
            </a:r>
            <a:r>
              <a:rPr lang="en-GB"/>
              <a:t>of the called function as </a:t>
            </a:r>
            <a:r>
              <a:rPr lang="en-GB">
                <a:solidFill>
                  <a:srgbClr val="FFD966"/>
                </a:solidFill>
              </a:rPr>
              <a:t>tx data</a:t>
            </a:r>
            <a:endParaRPr>
              <a:solidFill>
                <a:srgbClr val="FFD966"/>
              </a:solidFill>
            </a:endParaRPr>
          </a:p>
        </p:txBody>
      </p:sp>
      <p:sp>
        <p:nvSpPr>
          <p:cNvPr id="196" name="Shape 196"/>
          <p:cNvSpPr txBox="1"/>
          <p:nvPr>
            <p:ph type="title"/>
          </p:nvPr>
        </p:nvSpPr>
        <p:spPr>
          <a:xfrm>
            <a:off x="141648" y="30256"/>
            <a:ext cx="7185000" cy="8331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GB"/>
              <a:t>Contract execution</a:t>
            </a:r>
            <a:endParaRPr/>
          </a:p>
        </p:txBody>
      </p:sp>
      <p:sp>
        <p:nvSpPr>
          <p:cNvPr id="197" name="Shape 197"/>
          <p:cNvSpPr/>
          <p:nvPr/>
        </p:nvSpPr>
        <p:spPr>
          <a:xfrm>
            <a:off x="6105323" y="1524750"/>
            <a:ext cx="2009400" cy="20940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8" name="Shape 198"/>
          <p:cNvPicPr preferRelativeResize="0"/>
          <p:nvPr/>
        </p:nvPicPr>
        <p:blipFill>
          <a:blip r:embed="rId3">
            <a:alphaModFix/>
          </a:blip>
          <a:stretch>
            <a:fillRect/>
          </a:stretch>
        </p:blipFill>
        <p:spPr>
          <a:xfrm>
            <a:off x="6059425" y="1636643"/>
            <a:ext cx="1748718" cy="1555533"/>
          </a:xfrm>
          <a:prstGeom prst="rect">
            <a:avLst/>
          </a:prstGeom>
          <a:noFill/>
          <a:ln>
            <a:noFill/>
          </a:ln>
        </p:spPr>
      </p:pic>
      <p:pic>
        <p:nvPicPr>
          <p:cNvPr id="199" name="Shape 199"/>
          <p:cNvPicPr preferRelativeResize="0"/>
          <p:nvPr/>
        </p:nvPicPr>
        <p:blipFill>
          <a:blip r:embed="rId4">
            <a:alphaModFix/>
          </a:blip>
          <a:stretch>
            <a:fillRect/>
          </a:stretch>
        </p:blipFill>
        <p:spPr>
          <a:xfrm>
            <a:off x="7142154" y="2745464"/>
            <a:ext cx="926748" cy="824368"/>
          </a:xfrm>
          <a:prstGeom prst="rect">
            <a:avLst/>
          </a:prstGeom>
          <a:noFill/>
          <a:ln>
            <a:noFill/>
          </a:ln>
        </p:spPr>
      </p:pic>
      <p:sp>
        <p:nvSpPr>
          <p:cNvPr id="200" name="Shape 200"/>
          <p:cNvSpPr txBox="1"/>
          <p:nvPr/>
        </p:nvSpPr>
        <p:spPr>
          <a:xfrm>
            <a:off x="5572125" y="4503575"/>
            <a:ext cx="3323700" cy="40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100">
                <a:solidFill>
                  <a:srgbClr val="999999"/>
                </a:solidFill>
              </a:rPr>
              <a:t>Icon made by </a:t>
            </a:r>
            <a:r>
              <a:rPr lang="en-GB" sz="1100" u="sng">
                <a:solidFill>
                  <a:schemeClr val="hlink"/>
                </a:solidFill>
                <a:hlinkClick r:id="rId5"/>
              </a:rPr>
              <a:t>Smashicons</a:t>
            </a:r>
            <a:r>
              <a:rPr lang="en-GB" sz="1100">
                <a:solidFill>
                  <a:srgbClr val="999999"/>
                </a:solidFill>
              </a:rPr>
              <a:t> from www.flaticon.com</a:t>
            </a:r>
            <a:endParaRPr sz="1100">
              <a:solidFill>
                <a:srgbClr val="99999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oftUni 16x9">
  <a:themeElements>
    <a:clrScheme name="Custom 1">
      <a:dk1>
        <a:srgbClr val="000000"/>
      </a:dk1>
      <a:lt1>
        <a:srgbClr val="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Uni 16x9">
  <a:themeElements>
    <a:clrScheme name="Custom 1">
      <a:dk1>
        <a:srgbClr val="000000"/>
      </a:dk1>
      <a:lt1>
        <a:srgbClr val="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